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Замятин: писатель, предвосхитивший антиутопию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Инженер, писатель и пророк несвободы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жил и писал в момент, когда революции, война и цензура разрушали старый порядок, а литература искала новые формы и язык для описания кризиса.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переломе эпох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образование писателя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Лебедянское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Замятин родился в 1884 году в Лебедяни в семье священника и учительницы музыки. Раннее окружение соединило в его памяти строгость и культурную чувствительность.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Воронежская гимназия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гимназии дала ему классическую подготовку и привычку к дисциплине. Позднее это помогло ему точно видеть детали быта, поведения и речи людей.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политехникум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кораблестроительном отделении он получил инженерное образование. Оно развило логическое мышление, интерес к конструкции и умение рассматривать общество как сложный механизм.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школа не вытеснила художественное чувство, а усилила его. Замятин начал особенно ясно замечать, как устроены характер, среда и власть над человеком.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Замятин включился в революционные кружки и столкнулся с арестом. Этот опыт сделал для него очевидной цену политической борьбы и опасность преследования инакомыслящих.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молодость и формирование гражданской позиции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Замятина идея обновления общества никогда не отделялась от угрозы подавления личности. Поэтому в его мировоззрении прогресс и свобода постоянно требовали взаимной проверки.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насилием эпохи укрепило недоверие писателя к любой форме единовластия. Позднее это недоверие стало одной из главных основ его прозы и критики.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 биографии Замятина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 индустриальная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1916–1917 годах Замятин работал в Англии на строительстве ледоколов для России. Лондон и портовая жизнь показали ему чёткий ритм индустриального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сравнения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опыт помог ему увидеть, как порядок и дисциплина могут создавать внешнее благополучие. При этом за организованностью он острее почувствовал риск внутренней несвободы.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«Уездное» провинциальный быт показан как среда духовного застоя, где привычка сильнее мысли, а повседневность постепенно превращается в форму тихого распада.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куличках» раскрывает военный абсурд и разрыв человеческих связей. Замятин показывает не героику, а обезличенную систему, в которой человек теряет достоинство и смысл действий.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«Алатырь» закрепил репутацию автора как яркого стилиста. В этой прозе особенно заметны сатирическая энергия, точная бытовая деталь и склонность к гротескному преувеличению.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произведениях уже виден главный замятинский вопрос: что происходит с человеком, когда историческое и социальное давление становится сильнее личной воли.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повести: провинция, гротеск, разрушение привычного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прозы Замятина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повторяются в разных жанрах — от сатирических повестей до антиутопии.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тема — конфликт личности и системы; рядом с ней устойчиво идут механизация и обезличивание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произведений Е. И. Замятина: «Уездное», «На куличках», «Пещера», «Мы»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как критик и защитник художественной свободы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независимая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о Блоке, Бунине, Белом, Горьком и других современниках Замятин рассматривал литературу как пространство самостоятельной мысли, а не как иллюстрацию к официальной позиции.
</a:t>
            </a:r>
            <a:endParaRPr lang="en-US" sz="1366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собственный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настаивал, что писатель не обязан подстраиваться под лозунг или идеологический заказ. Для него ценность текста определялась внутренней свободой и точностью художественного выбора.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поддерживал живую, энергичную, напряжённую речь. Он считал, что литература развивается только тогда, когда язык не теряет выразительности и сопротивляется штампам.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признавал право автора спорить со временем и обществом. Такая позиция делала его не только критиком, но и защитником культурной ответственности интеллигенции.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Замятина и их смысловые центры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сюжеты у Замятина объединены общей темой несвободы.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исторические ситуации у писателя сводятся к одному вопросу: как власть и среда подавляют личность.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Е. И. Замятина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«Мы» как начало русской антиутопии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создаёт роман «Мы», опираясь на опыт революционной эпохи, цензуры и размышлений о том, к чему ведёт безусловный социальный контроль.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впервые выходит за границей. Читатель видит Единое Государство — мир, где человек подчинён номеру, расписанию и коллективной норме.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становится одним из первых крупных образцов антиутопии XX века и воспринимается как предупреждение о цене абсолютного контроля над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в устройстве Единого Государства и судьбе героя D-503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тотального мира в романе «Мы»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строит фразу на резких контрастах, оксюморонах и неологизмах, соединяя бытовую наблюдательность с неожиданной образностью. Такая манера делает его прозу напряжённой и легко узнаваемой.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ритм, повторы, звуковая организация речи и технические метафоры. Писатель нередко использует лексику инженерной точности, чтобы показать механизацию человека и среды.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сатирическое преувеличение у Замятина не просто создают эффект яркости, а вскрывают скрытую жестокость общественного порядка. Именно поэтому его стиль одновременно художественен и тревожно точен.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Замятина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несвободы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под знаком механики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город в восприятии писателя связан с дисциплиной порта, заводским ритмом и строгой организацией пространства. В нём чувствуется сила цивилизации, но вместе с ней — опасность превращения жизни в расписание.
</a:t>
            </a:r>
            <a:endParaRPr lang="en-US" sz="1121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тумане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Замятина Петербург кажется городом лестниц, мостов и тесных дворов, где человек постоянно ощущает холод и давление среды. Архитектура здесь не украшает жизнь, а подчёркивает её замкнутость и внутреннюю тревогу.
</a:t>
            </a:r>
            <a:endParaRPr lang="en-US" sz="110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Единого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город романа «Мы» доводит эту логику до предела: стекло, геометрия, одинаковость, публичность. Здесь урбанистический порядок становится инструментом контроля и лишает человека личного лица.
</a:t>
            </a:r>
            <a:endParaRPr lang="en-US" sz="10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Замятин вступил в конфликт с советской властью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конфликт влияли и литературные выступления писателя, и судьба романа «Мы», который не вписывался в рамки официальной культурной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— несовместимость его эстетики с цензурой и идеологической нормой; остальные факторы усиливали это противостояние.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литературной критики Е. И. Замятина; датировка конфликта особенно заметна в 1920-е — начале 1930-х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Сталину и отъезд из СССР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1931: обращение к Сталину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просит разрешить выезд за границу, понимая, что работать в СССР становится всё труднее. Письмо отражает не стремление к комфорту, а поиск возможности продолжать литературную работу.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1932: отъезд во Францию
</a:t>
            </a:r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 давления и невозможности свободно печататься писатель покидает Советский Союз. Эмиграция становится вынужденным шагом, связанным с культурной изоляцией и цензурными ограничениями.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разрыв с советской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завершает его прямое участие в русской литературной жизни советского периода, но не прекращает размышления о судьбе человека, языка и свободы.
</a:t>
            </a:r>
            <a:endParaRPr lang="en-US" sz="11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Замятин жил в Париже и меньше писал крупную прозу, чаще обращаясь к публицистике, сценарию и литературным проектам. Его интерес к современности при этом не ослабевал.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России он размышлял о том, как власть меняет язык культуры и привычки мышления. Эмиграция не сняла главной темы его творчества — опасности превращения человека в функцию.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период и поздние произведения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звучат сдержаннее, чем ранние повести и роман «Мы», но сохраняют точность наблюдения. Писателя по-прежнему волнуют историческая ответственность, судьба личности и цена технического прогресса.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и традиция антиутопии в мировой литературе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«Мы» связано с последующей антиутопической прозой и какие мотивы стали для неё ключевыми.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одним из первых показал, что несвобода может быть не только грубой, но и рационально организованной, поэтому его роман стал важным источником жанра.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истории антиутопии в мировой литературе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 видит в Замятине писателя рубежной эпохи, в котором авангардная энергия соединена с сатирической остротой и постоянной тревогой о будущем цивилизации.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ценность Замятина, по Шайтанову, не сводится к роману «Мы». Важен весь его литературный диапазон: от критики и публицистики до исторической и социальной прозы.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Замятина у И. О. Шайтанова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увидеть в нём не только автора одного знаменитого текста, а крупную фигуру русской литературы XX века, работавшую на стыке жанров и идей.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подчёркивает, что Замятин умеет превращать художественную форму в инструмент мысли. Именно поэтому его проза остаётся значимой для читателя, ищущего не готовый ответ, а точный вопрос.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темы, из-за которых творчество Замятина важно для читателя XXI 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Замятин остаётся современным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Замятин: писатель предупреждения о цене несвободы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соединил инженерную точность, сатиру и философскую смелость, превратив личный опыт эпохи в образ мира, где порядок подавляет человека и особенно остро звучит вопрос о свободе личности.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2026-05-23T20:21:14Z</dcterms:created>
  <dcterms:modified xsi:type="dcterms:W3CDTF">2026-05-23T20:21:14Z</dcterms:modified>
</cp:coreProperties>
</file>