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крупнейшая страна Северной Америки
</a:t>
            </a:r>
            <a:endParaRPr lang="en-US" sz="230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ресурсы и общество северной державы.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на карте мира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почти весь север Северной Америки, имеет выход к трём океанам и граничит только с США. Огромная территория, холодный климат и ресурсы сформировали её хозяйство, расселение и международные связи с соседним рынком.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Канады и расселение людей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населении свыше 41 миллиона человек Канада остаётся одной из самых малозаселённых стран мира. Огромная территория и суровые природные условия ограничивают равномерное расселение.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полоса освоения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сосредоточено вдоль границы с США, где мягче климат и лучше транспортная доступность. Именно здесь сформировались основные города, промышленные узлы и деловые центры.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 канадцев живут в городах. Урбанизация усиливает роль агломераций, которые концентрируют рабочие места, образование, услуги и культурную жизнь страны.
</a:t>
            </a:r>
            <a:endParaRPr lang="en-US" sz="1338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во многом поддерживается иммиграцией. Она помогает компенсировать старение общества, поддерживать рынок труда и усиливать культурное разнообразие крупных городов.
</a:t>
            </a:r>
            <a:endParaRPr lang="en-US" sz="12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сосредоточены в южной части страны и формируют основное пространство экономической активности, транспорта и культурного влияния.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городские агломерации Канады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Торонто; далее следуют Монреаль и Ванкувер. Распределение подтверждает концентрацию населения в немногих южных центрах.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Statistique Canada, Census Metropolitan Areas, перепись 2021; округление значений до десятых млн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Канады господствуют арктические пустыни и тундра. Здесь природа особенно уязвима, а жизнь человека тесно зависит от короткого лета, мерзлоты и удалённости от крупных транспортных путей.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пространства и тундра
</a:t>
            </a:r>
            <a:endParaRPr lang="en-US" sz="128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страны покрывают тайга и смешанные леса. Тысячи озёр, хвойные массивы и длинные речные системы создают характерный образ Канады и формируют важные природные ресурсы, включая древесину и гидроэнергию.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 и озёра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равнины Прерий резко отличаются от западных Кордильер. Здесь соседствуют сельскохозяйственные пространства, сухие степные участки и горные ландшафты, где природные условия меняются особенно быстро на сравнительно небольшом расстоянии.
</a:t>
            </a:r>
            <a:endParaRPr lang="en-US" sz="948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и горы Запада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Канады: от Арктики до Кордильер
</a:t>
            </a:r>
            <a:endParaRPr lang="en-US" sz="21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Канады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сведения о провинциях и территориях Канады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 отражают как природные различия, так и хозяйственную специализацию регионов страны.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страны помогает учитывать различия между густонаселённым югом, индустриальными провинциями и малонаселённым севером.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62" y="2774971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культурная основа страны
</a:t>
            </a:r>
            <a:endParaRPr lang="en-US" sz="2302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 составляют одну из ключевых групп коренных народов Канады. Их истории, языки и традиционные формы хозяйства тесно связаны с лесными, озёрными и прибрежными регионами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 исторически живут в арктических областях, где климат определял способы передвижения, питания и поселения. Сегодня особое значение имеют защита культуры, языка и устойчивых условий жизни на Севере.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 сформировались как отдельная общность на основе смешения европейского и коренного наследия. Их вклад заметен в истории освоения территории, торговле и культурной памяти Канады.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канадская государственность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от коренных обществ к современной федерации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и государственные институты
</a:t>
            </a:r>
            <a:endParaRPr lang="en-US" sz="1927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сохраняет монархическую форму государства, но фактическое управление строится на парламентских процедурах. Монарх представлен в стране генерал-губернатором, выполняющим преимущественно церемониальные и конституционные функции.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 правительство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принадлежит парламенту, который состоит из Палаты общин и Сената. Исполнительные решения принимает правительство во главе с премьер-министром, опираясь на парламентское большинство.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разделена на провинции и территории с разной степенью полномочий. Такой порядок позволяет учитывать региональные особенности Квебека, прерий, атлантических провинций и северных территорий.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Канады основана на балансе институтов и устойчивых правовых правилах. Это поддерживает предсказуемость управления и высокую роль законности в общественной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концентрирует финансы, образование, здравоохранение, транспорт и цифровые сервисы, определяя повседневный ритм крупнейших городов.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Канады по секторам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услуги, но ресурсные отрасли и промышленность сохраняют важное экспортное значение и обеспечивают региональное развитие.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структуре ВВП Канады; Статистическое управление Канады, 2023, округлённые доли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мировой экономике и торговле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развитой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входит в G7 и относится к числу наиболее развитых экономик мира. Её конкурентоспособность опирается на высокий уровень жизни, устойчивые институты, образованную рабочую силу и тесную интеграцию в североамериканский рынок.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 США
</a:t>
            </a:r>
            <a:pPr algn="l" indent="0" marL="0">
              <a:lnSpc>
                <a:spcPct val="100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остаются главным партнёром Канады: через общую границу проходят основные потоки товаров, услуг и инвестиций. Такая взаимосвязь делает торговлю с американским рынком решающей для большинства отраслей экспорта.
</a:t>
            </a:r>
            <a:endParaRPr lang="en-US" sz="1066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экспортные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Канадский экспорт включает нефть и газ, древесину, металлы, автомобили, зерно и высокотехнологичную продукцию. Сырьевые товары обеспечивают значительную часть внешних доходов, а промышленность поддерживает занятость в крупных городах.
</a:t>
            </a:r>
            <a:endParaRPr lang="en-US" sz="1064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мировыми потоками
</a:t>
            </a:r>
            <a:pPr algn="l" indent="0" marL="0">
              <a:lnSpc>
                <a:spcPct val="100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порты, железные дороги и крупные деловые центры связывают Канаду с Европой и Азией. Это усиливает роль страны как надёжного поставщика ресурсов, промышленной продукции и транспортного узла Северной Америки.
</a:t>
            </a:r>
            <a:endParaRPr lang="en-US" sz="10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Канады и их 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Канады и отраслевой структуре её хозяйства.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ресурсы, районы их освоения и вклад в хозяйство страны.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по регионам неравномерно, поэтому они определяют специализацию провинций и остаются основой экспорта, инвестиций и транспортного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Канады и его влияние на жизнь населения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страны резко меняется от арктического на севере до более мягкого океанического на тихоокеанском побережье. На огромной территории соседствуют морозы, влажные ветры и короткий тёплый сезон.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холоде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приспосабливается к долгой зиме и снегу: строят хорошо утеплённые дома, используют отопление высокой мощности и поддерживают инфраструктуру, рассчитанную на низкие температуры.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усложняет сообщение, особенно в северных районах. Поэтому важны зимние дороги, надёжные аэропорты, устойчивые мосты и система коммунальных служб, способных работать в экстремальную погоду.
</a:t>
            </a:r>
            <a:endParaRPr lang="en-US" sz="1198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 Британской Колумбии заметно выделяется более мягкими условиями, чем центральные и северные районы. Именно климат во многом объясняет, почему население концентрируется у южной границы.
</a:t>
            </a:r>
            <a:endParaRPr lang="en-US" sz="11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сходных широтах климат заметно отличается из-за влияния океана, удалённости от морей и особенностей рельефа. Это влияет на сельское хозяйство, транспорт и плотность населения.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между регионами страны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 — не единый климатический пояс, а набор резко различающихся природных зон, поэтому условия жизни и хозяйства меняются от побережья к внутренним районам.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нормы по крупным городам Канады, усреднённые многолетние значения.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технологическое развитие
</a:t>
            </a:r>
            <a:endParaRPr lang="en-US" sz="2244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известна качественным школьным образованием и высоким уровнем грамотности. Университеты Торонто, Макгилла и Британской Колумбии входят в число наиболее узнаваемых академических центров страны.
</a:t>
            </a:r>
            <a:endParaRPr lang="en-US" sz="856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школа и вузы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исследования ведутся в медицине, экологии, инженерии и информационных технологиях. Академическая среда тесно связана с государственными программами и прикладными задачами промышленности.
</a:t>
            </a:r>
            <a:endParaRPr lang="en-US" sz="848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исследования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Канадские города развивают искусственный интеллект, цифровые сервисы и чистые технологии. Инновации поддерживаются университетами, стартапами и спросом на квалифицированных специалистов в крупных агломерациях.
</a:t>
            </a:r>
            <a:endParaRPr lang="en-US" sz="848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качество образования помогает готовить специалистов для современной экономики услуг и высокотехнологичных отраслей. Поэтому обучение в Канаде напрямую связано с уровнем жизни и устойчивостью рынка труда.
</a:t>
            </a:r>
            <a:endParaRPr lang="en-US" sz="848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 экономики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культура выросла на пересечении английской и французской традиций, а также под влиянием многочисленных иммигрантских сообществ. Английский и французский языки имеют официальный статус, поэтому двуязычие заметно в образовании, государственных услугах и городской среде. Это делает Канаду одной из самых культурно разнообразных стран мира.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двух языков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символы единства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канадские города живут хоккеем: матчи собирают семьи, школьников и болельщиков разных поколений. Летом внимание переключается на лакросс, а кленовый лист, красно-белый флаг и День Канады 1 июля подчёркивают общую национальную идентичность.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Канады: двуязычие, спорт и национальные символы
</a:t>
            </a:r>
            <a:endParaRPr lang="en-US" sz="17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принимают основную часть новых жителей, поэтому миграция особенно заметна в сфере услуг, на транспорте и в образовании. Это поддерживает рост рабочей силы.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 демографическое обновление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помогает Канаде компенсировать демографическое старение и сохранять экономическую динамику, одновременно усиливая культурное разнообразие крупных городов.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статистики Канады и миграционным тенденциям последних лет.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природоохранная политика
</a:t>
            </a:r>
            <a:endParaRPr lang="en-US" sz="1958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тёплые и сухие сезоны пожары особенно опасны для лесных регионов и населённых пунктов. Они ухудшают качество воздуха, повреждают инфраструктуру и требуют больших расходов на предотвращение и тушение.
</a:t>
            </a:r>
            <a:endParaRPr lang="en-US" sz="877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быстрее сокращаются арктические льды и многолетняя мерзлота. Это меняет условия жизни, угрожает дорогам и зданиям, а также затрагивает традиционный уклад коренных народов.
</a:t>
            </a:r>
            <a:endParaRPr lang="en-US" sz="998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промышленные районы сталкиваются с загрязнением воздуха и воды, а добыча углеводородов повышает объём парниковых газов. Поэтому экологический контроль становится частью экономической политики.
</a:t>
            </a:r>
            <a:endParaRPr lang="en-US" sz="852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развивает возобновляемую энергетику, расширяет охрану национальных парков и усиливает стандарты выбросов. Важное направление — адаптация дорог, жилья и коммунальной системы к более экстремальной погоде.
</a:t>
            </a:r>
            <a:endParaRPr lang="en-US" sz="848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государства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Канада остаётся одной из наиболее благополучных стран
</a:t>
            </a:r>
            <a:endParaRPr lang="en-US" sz="2009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развития: ресурсы, демография, институты и качество жизни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XXI веке: сочетание природы, экономики и общества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показывает, как огромная территория, ресурсы, иммиграция и сильные институты могут работать вместе. Её будущая устойчивость зависит от баланса между ростом, экологией и уважением к культурному разнообразию.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2026-06-03T00:18:53Z</dcterms:created>
  <dcterms:modified xsi:type="dcterms:W3CDTF">2026-06-03T00:18:53Z</dcterms:modified>
</cp:coreProperties>
</file>