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1276" y="392225"/>
            <a:ext cx="3797098" cy="43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9267" y="592776"/>
            <a:ext cx="4040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Правописание союзов в русском языке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565825" y="4355350"/>
            <a:ext cx="3201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8" name="Text 2"/>
          <p:cNvSpPr txBox="1"/>
          <p:nvPr/>
        </p:nvSpPr>
        <p:spPr>
          <a:xfrm>
            <a:off x="547451" y="1757775"/>
            <a:ext cx="3636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 или раздельно? Разберём союзы и частые орфографические ловушки.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знать союзы в 7 классе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3777250"/>
            <a:ext cx="3215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помогают строить точные фразы, показывают связи между частями предложения и часто маскируются под похожие сочетания слов. Умение их различать помогает избежать ошибок в диктантах, сочинениях и разборе предложений.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2191860"/>
            <a:ext cx="206700" cy="1653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71425" y="2195395"/>
            <a:ext cx="206700" cy="1653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73837" y="2174725"/>
            <a:ext cx="206700" cy="206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76275" y="2174725"/>
            <a:ext cx="206700" cy="206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78700" y="2186208"/>
            <a:ext cx="206700" cy="1837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как часть речи: основные группы
</a:t>
            </a:r>
            <a:endParaRPr lang="en-US" sz="1812" dirty="0"/>
          </a:p>
        </p:txBody>
      </p:sp>
      <p:sp>
        <p:nvSpPr>
          <p:cNvPr id="11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6" dirty="0"/>
          </a:p>
        </p:txBody>
      </p:sp>
      <p:sp>
        <p:nvSpPr>
          <p:cNvPr id="12" name="Text 2"/>
          <p:cNvSpPr txBox="1"/>
          <p:nvPr/>
        </p:nvSpPr>
        <p:spPr>
          <a:xfrm>
            <a:off x="565825" y="2576515"/>
            <a:ext cx="14136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Соединение равных частей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Сочинительные союзы связывают однородные члены и равные части предложения: и, а, но, или, либо. Они помогают перечислять, сопоставлять и противопоставлять мысли без подчинения одной части другой.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2171425" y="2580075"/>
            <a:ext cx="14136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Подчинение и зависимость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Подчинительные союзы соединяют главную и зависимую части: что, когда, если, хотя, потому что, чтобы. Они уточняют причину, цель, условие, время и другие смысловые отношения.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3773837" y="2580075"/>
            <a:ext cx="14136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только значение, но и форма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 то же звучание может скрывать разные грамматические единицы. Поэтому важно смотреть не только на смысл, но и на то, как слово устроено в предложении.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5376275" y="2580075"/>
            <a:ext cx="14136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контексту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можно заменить другим союзом и смысл не меняется, это часто союз. Если каждая часть сохраняет самостоятельное значение, перед нами сочетание слов, которое пишется раздельно.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6978700" y="2580075"/>
            <a:ext cx="14136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всего ошибаются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Наибольшие трудности вызывают пары тоже/то же, также/так же, чтобы/что бы, зато/за то, причём/при чём. Именно их нужно проверять особенно внимательно.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550" y="2357815"/>
            <a:ext cx="4208700" cy="14297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Слитное и раздельное написание: самые важные пары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частые случаи, чтобы быстро увидеть, где слово пишется слитно, а где — раздельно.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Слитное написание характерно для союзов с единым значением, а раздельное — для сочетаний самостоятельных слов. Внешнее сходство не помогает, если не учитывать смысл.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подборка по теме «Правописание союзов»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различать тоже и то же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565825" y="2162350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Добавление мысли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Тоже выражает присоединение новой информации: к сказанному добавляется ещё один участник, действие или факт. В предложении его легко заменить словом также без потери смысла.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565825" y="2780768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Указание на предмет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 же обозначает не добавление, а повторяемость или тождественность: тот самый предмет, признак или случай. Здесь слово можно мысленно заменить выражением то самое.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565825" y="3399182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смыслом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предложении важно не присоединить сообщение, а указать на совпадение, нужна раздельная форма. Проверка по смыслу помогает не ориентироваться только на звучание.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565825" y="4017595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сравнение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помогает увидеть разницу: «Я тоже пошёл в библиотеку» и «Это было то же задание». В первом случае есть добавление, во втором — указание на совпадение.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сочетания путают чаще всего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внимательно нужно читать предложения с целью, сравнением и противопоставлением: именно там ошибка заметна не сразу.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формы, которые звучат почти одинаково в слитном и раздельном варианте. Значит, главная стратегия — проверять значение, а не полагаться на слух.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типичных ошибок по теме «Правописание союзов»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чтобы и сочетание что бы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850025" y="2046775"/>
            <a:ext cx="4678800" cy="6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Слитное чтобы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пишется слитно, если слово выражает цель или является подчинительным союзом. В этом случае оно соединяет части предложения и отвечает за смысл намерения: зачем?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1031701" y="3033650"/>
            <a:ext cx="46788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Раздельное что бы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 бы пишется раздельно, когда местоимение что и частица бы сохраняют самостоятельность. Здесь можно заметить вопросительное или относительное значение, а не союз цели.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832877" y="4022575"/>
            <a:ext cx="46788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смыслу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предложении можно заменить сочетание на чтобы и смысл цели сохраняется, нужна слитная форма. Если же части легко отделяются, выбирают раздельное написание.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 спорное написание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выбрать слитную или раздельную форму по смыслу и роли слова в предложении.
</a:t>
            </a:r>
            <a:endParaRPr lang="en-US" sz="10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Зато, притом, причём и их раздельные варианты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Зато и за то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Зато — союз противопоставления: он соединяет две части и показывает, что во второй есть важный плюс. За то — предлог с местоимением, где можно увидеть отдельное значение каждого слова.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Притом и при том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Притом пишется слитно, если слово присоединяет дополнительное сообщение и близко по смыслу к словам ещё, к тому же. При том — раздельно, когда сохраняется значение предлога и местоимения.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Причём и при чём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Причём — союз, который вводит новое замечание или пояснение. При чём — раздельная форма, если можно задать вопрос к местоимению чём и сохранить значение предлога.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4956400" y="3538657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не перепутать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смотреть, есть ли в предложении противопоставление, присоединение или самостоятельное значение у частей. Если слово распадается на два смысловых элемента, написание будет раздельным.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662" y="392250"/>
            <a:ext cx="4001426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55936" y="592775"/>
            <a:ext cx="384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отличать также и так же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4763075" y="2164725"/>
            <a:ext cx="3833100" cy="5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 — добавление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присоединяет дополнительную информацию и по смыслу близко к слову тоже. В предложении оно не сравнивает предметы и не требует отдельного указания на сходство.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4758075" y="2787867"/>
            <a:ext cx="3833100" cy="5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 же — сравнение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 же употребляется, когда речь идёт о сходстве действия, признака или способа. Часто рядом есть слова как, как и, настолько, столь же, которые помогают увидеть сравнение.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4758075" y="3411004"/>
            <a:ext cx="3833100" cy="5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заменой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вместо выражения можно подставить тоже и смысл не меняется, чаще всего нужно писать слитно. Такая замена особенно удобна в коротких и простых предложениях.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4758075" y="4034144"/>
            <a:ext cx="3833100" cy="5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Похожее звучание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возникают потому, что на слух формы очень близки. Поэтому важно не только слышать слово, но и определять, добавляет оно мысль или сравнивает её с другой.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4931" y="1581850"/>
            <a:ext cx="7066688" cy="1995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раздельного написания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3617900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по теме «Правописание союзов»; школьная орфографическая норма русского языка.
</a:t>
            </a:r>
            <a:endParaRPr lang="en-US" sz="727" dirty="0"/>
          </a:p>
        </p:txBody>
      </p:sp>
      <p:sp>
        <p:nvSpPr>
          <p:cNvPr id="9" name="Text 3"/>
          <p:cNvSpPr txBox="1"/>
          <p:nvPr/>
        </p:nvSpPr>
        <p:spPr>
          <a:xfrm>
            <a:off x="5658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Раздельное написание помогает отличить сочетания слов от союзов: смысл держится на двух самостоятельных единицах, а не на одном служебном слове.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47745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части сохраняют отдельный смысл и их можно проверить по вопросу или замене, пишется раздельно.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Пунктуация рядом с союзами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2162350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Запятая между частями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часто соединяют части сложного предложения, поэтому перед ними нередко ставится запятая. Она помогает читателю сразу увидеть границу между сообщениями и правильно понять смысл высказывания.
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565825" y="2780768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Подчинительные союзы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что, когда, потому что, если, хотя запятая обычно обязательна, потому что они вводят зависимую часть. Без знака препинания предложение становится трудным для чтения и понимания.
</a:t>
            </a:r>
            <a:endParaRPr lang="en-US" sz="800" dirty="0"/>
          </a:p>
        </p:txBody>
      </p:sp>
      <p:sp>
        <p:nvSpPr>
          <p:cNvPr id="12" name="Text 4"/>
          <p:cNvSpPr txBox="1"/>
          <p:nvPr/>
        </p:nvSpPr>
        <p:spPr>
          <a:xfrm>
            <a:off x="565825" y="3399182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Однородные члены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и, а, но могут связывать однородные члены без запятой, если нет других условий для её постановки. Здесь важно определить, что именно соединяет союз в предложении.
</a:t>
            </a:r>
            <a:endParaRPr lang="en-US" sz="800" dirty="0"/>
          </a:p>
        </p:txBody>
      </p:sp>
      <p:sp>
        <p:nvSpPr>
          <p:cNvPr id="13" name="Text 5"/>
          <p:cNvSpPr txBox="1"/>
          <p:nvPr/>
        </p:nvSpPr>
        <p:spPr>
          <a:xfrm>
            <a:off x="565825" y="4017595"/>
            <a:ext cx="3992100" cy="56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Орфография и пунктуация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теме союзов правила написания и правила постановки знаков препинания работают вместе. Чтобы не ошибиться, нужно одновременно учитывать смысл, строение предложения и роль союза в нём.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бывают союзы по значению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сравнения показаны группы союзов, которые чаще всего встречаются в школьных примерах и помогают строить разные типы связей в речи.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Подчинительных союзов больше по смысловым оттенкам: они выражают причину, цель, условие, время и уступку.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материалам темы и примерам из школьного курса русского языка.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семиклассников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839775" y="1826350"/>
            <a:ext cx="5341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Схожее звучание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часто пишут по слуху и не замечают, что одинаковое звучание может скрывать разные значения. Из-за этого путаются пары тоже/то же и также/так же.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030100" y="2615138"/>
            <a:ext cx="5341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цели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чтобы вызывает ошибки, когда его принимают за сочетание что бы. В предложениях цели нужно проверять, есть ли зависимая часть и отвечает ли конструкция на вопрос зачем.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230450" y="3411263"/>
            <a:ext cx="5341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Противопоставление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зато, причём и похожие сочетания с предлогами особенно трудны в текстах с противопоставлением или добавочным уточнением. Без анализа смысла легко выбрать неправильный вариант.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1430800" y="4200751"/>
            <a:ext cx="5341200" cy="5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проверки смысла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причина большинства ошибок — отсутствие самопроверки. Если не определить роль слова в предложении и не попробовать заменить его другим союзом, орфографическая ошибка почти неизбежна.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018"/>
            <a:ext cx="2605800" cy="15853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3250" y="1382895"/>
            <a:ext cx="2402400" cy="15859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575" y="1383168"/>
            <a:ext cx="2605800" cy="15853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в коротких предложениях и диалогах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 на перемене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Ты идёшь в библиотеку? — Я тоже иду, только сначала закончу упражнение. В коротком диалоге союз помогает быстро показать присоединение мысли. Если заменить его на раздельное сочетание, смысл предложения изменится.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781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Сообщение в чате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переписке одноклассники часто пишут коротко: «Он сказал, что придёт позже», «Мы устали, зато довольны». Такие фразы выглядят простыми, но именно в них особенно заметно, как важен точный выбор слитного или раздельного написания.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904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Пояснение после урока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сказал: «Я пришёл, чтобы помочь, а не мешать». В такой реплике союз подчёркивает цель действия и делает мысль ясной. В устной и письменной речи одинаково важно не путать его с похожим сочетанием слов.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при выборе написания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проверки спорного слова по смыслу, грамматике и замене в контексте предложения.
</a:t>
            </a:r>
            <a:endParaRPr lang="en-US" sz="101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6" dirty="0"/>
          </a:p>
        </p:txBody>
      </p:sp>
      <p:sp>
        <p:nvSpPr>
          <p:cNvPr id="5" name="Text 1"/>
          <p:cNvSpPr txBox="1"/>
          <p:nvPr/>
        </p:nvSpPr>
        <p:spPr>
          <a:xfrm>
            <a:off x="4376700" y="1054754"/>
            <a:ext cx="4401900" cy="132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7200" dirty="0"/>
          </a:p>
        </p:txBody>
      </p:sp>
      <p:sp>
        <p:nvSpPr>
          <p:cNvPr id="6" name="Text 2"/>
          <p:cNvSpPr txBox="1"/>
          <p:nvPr/>
        </p:nvSpPr>
        <p:spPr>
          <a:xfrm>
            <a:off x="4376700" y="2487315"/>
            <a:ext cx="4401900" cy="127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пар чаще всего вызывают затруднения у семиклассников.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65825" y="1975275"/>
            <a:ext cx="3212100" cy="15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столько пар нужно особенно внимательно проверять: они чаще всего различаются по смыслу и написанию, хотя звучат почти одинаково.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4376700" y="4056275"/>
            <a:ext cx="44019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 ключевым примерам темы «Правописание союзов».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Самопроверка по основным парам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быстро увидеть, какие формы пишутся слитно, а какие — раздельно, и не полагаться только на звучание.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пары требуют проверки по смыслу: орфография зависит от роли слова в предложении, а не от его звучания.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примерам из темы и школьным орфографическим правилам русского языка.
</a:t>
            </a:r>
            <a:endParaRPr lang="en-US" sz="76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2775"/>
            <a:ext cx="78510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по теме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9675" y="2787078"/>
            <a:ext cx="1917600" cy="17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важнее звучания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написание союзов определяется не только тем, как слово слышится, но и тем, какую роль оно выполняет в предложении. Поэтому всегда нужно читать фразу целиком.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602931" y="2781775"/>
            <a:ext cx="1917600" cy="17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Слитные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 пишутся тоже, также, чтобы, зато, причём. Эти слова передают добавление, цель, противопоставление или присоединение и не распадаются на самостоятельные части без потери смысла.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636191" y="2781775"/>
            <a:ext cx="1917600" cy="17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Раздельные сочетания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Раздельно пишутся то же, так же, что бы, за то, при чём. В них каждая часть сохраняет своё значение, а между словами можно установить вопрос или заменить их по отдельности.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669427" y="2792725"/>
            <a:ext cx="1917600" cy="175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помогает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надёжный способ — проверить смысл, попытаться заменить слово другим союзом и посмотреть, не исчезает ли самостоятельное значение у каждой части. Такой приём уменьшает число ошибок.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урока: что нужно помнить о союзах
</a:t>
            </a:r>
            <a:endParaRPr lang="en-US" sz="2812" dirty="0"/>
          </a:p>
        </p:txBody>
      </p:sp>
      <p:sp>
        <p:nvSpPr>
          <p:cNvPr id="5" name="Text 1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Правописание союзов легче всего определить через смысл и роль слова в предложении. Если помнить о парах тоже/то же, также/так же, чтобы/что бы, зато/за то, причём/при чём, ошибок станет намного меньше.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2026-05-28T17:01:59Z</dcterms:created>
  <dcterms:modified xsi:type="dcterms:W3CDTF">2026-05-28T17:01:59Z</dcterms:modified>
</cp:coreProperties>
</file>