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 7 класса: математический язык и математическая модель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 учит записывать зависимости точно и коротко.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Алгебра: числа, буквы и связи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7 классе алгебра помогает переходить от слов к формулам, уравнениям и простым моделям. Она показывает, как величины связаны между собой и как находить неизвестные в жизненных задачах.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8166" y="1536224"/>
            <a:ext cx="334425" cy="382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58158" y="2202215"/>
            <a:ext cx="334425" cy="382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82045" y="2868207"/>
            <a:ext cx="286650" cy="382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46570" y="3566349"/>
            <a:ext cx="357600" cy="317867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458158" y="4200160"/>
            <a:ext cx="334425" cy="3822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алгебраического языка
</a:t>
            </a:r>
            <a:endParaRPr lang="en-US" sz="2400" dirty="0"/>
          </a:p>
        </p:txBody>
      </p:sp>
      <p:sp>
        <p:nvSpPr>
          <p:cNvPr id="1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9" name="Text 2"/>
          <p:cNvSpPr txBox="1"/>
          <p:nvPr/>
        </p:nvSpPr>
        <p:spPr>
          <a:xfrm>
            <a:off x="3113280" y="1491916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служат основой любой записи: они показывают количество, значение величины или результат вычисления. С их помощью можно сравнивать данные, выполнять действия и описывать конкретные ситуации без лишних слов.
</a:t>
            </a:r>
            <a:endParaRPr lang="en-US" sz="737" dirty="0"/>
          </a:p>
        </p:txBody>
      </p:sp>
      <p:sp>
        <p:nvSpPr>
          <p:cNvPr id="20" name="Text 3"/>
          <p:cNvSpPr txBox="1"/>
          <p:nvPr/>
        </p:nvSpPr>
        <p:spPr>
          <a:xfrm>
            <a:off x="3113269" y="2157905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Переменные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Переменные обозначают неизвестные или изменяющиеся значения, например x и y. Они позволяют заменить длинное описание одной буквой и удобно записывать зависимости между величинами в задаче.
</a:t>
            </a:r>
            <a:endParaRPr lang="en-US" sz="737" dirty="0"/>
          </a:p>
        </p:txBody>
      </p:sp>
      <p:sp>
        <p:nvSpPr>
          <p:cNvPr id="21" name="Text 4"/>
          <p:cNvSpPr txBox="1"/>
          <p:nvPr/>
        </p:nvSpPr>
        <p:spPr>
          <a:xfrm>
            <a:off x="3113269" y="2823894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соединяют числа, буквы и знаки действий в одну запись. Они помогают кратко описать сумму, разность, произведение или частное и делают условие задачи более точным.
</a:t>
            </a:r>
            <a:endParaRPr lang="en-US" sz="737" dirty="0"/>
          </a:p>
        </p:txBody>
      </p:sp>
      <p:sp>
        <p:nvSpPr>
          <p:cNvPr id="22" name="Text 5"/>
          <p:cNvSpPr txBox="1"/>
          <p:nvPr/>
        </p:nvSpPr>
        <p:spPr>
          <a:xfrm>
            <a:off x="3113269" y="3489871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Коэффициенты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показывает, сколько раз берут переменную или величину. В записях 5x и -3a он указывает на множитель и помогает правильно читать и преобразовывать выражение.
</a:t>
            </a:r>
            <a:endParaRPr lang="en-US" sz="737" dirty="0"/>
          </a:p>
        </p:txBody>
      </p:sp>
      <p:sp>
        <p:nvSpPr>
          <p:cNvPr id="23" name="Text 6"/>
          <p:cNvSpPr txBox="1"/>
          <p:nvPr/>
        </p:nvSpPr>
        <p:spPr>
          <a:xfrm>
            <a:off x="3113269" y="4155848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и знаки сравнения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задают порядок действий и сохраняют смысл записи, а знаки равенства и неравенства показывают связь между частями выражения. Благодаря им алгебраическая запись становится однозначной и понятной.
</a:t>
            </a:r>
            <a:endParaRPr lang="en-US" sz="73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8809" y="0"/>
            <a:ext cx="432978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и знаки вместо длинной записи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50025" y="1769575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Буквенное выражение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2x+3 короче словесного описания и сразу показывает, что к удвоенному числу прибавляют 3. Такая форма удобна для вычислений, сравнения и дальнейших преобразований.
</a:t>
            </a:r>
            <a:endParaRPr lang="en-US" sz="1014" dirty="0"/>
          </a:p>
        </p:txBody>
      </p:sp>
      <p:sp>
        <p:nvSpPr>
          <p:cNvPr id="11" name="Text 3"/>
          <p:cNvSpPr txBox="1"/>
          <p:nvPr/>
        </p:nvSpPr>
        <p:spPr>
          <a:xfrm>
            <a:off x="450025" y="2516358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x+7=12 означает, что нужно найти число, которое после прибавления 7 даст 12. Равенство связывает известные и неизвестные части задачи одним точным условием.
</a:t>
            </a:r>
            <a:endParaRPr lang="en-US" sz="1014" dirty="0"/>
          </a:p>
        </p:txBody>
      </p:sp>
      <p:sp>
        <p:nvSpPr>
          <p:cNvPr id="12" name="Text 4"/>
          <p:cNvSpPr txBox="1"/>
          <p:nvPr/>
        </p:nvSpPr>
        <p:spPr>
          <a:xfrm>
            <a:off x="450025" y="3263142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y&gt;4 сообщает, что значение переменной должно быть больше 4. Такие записи применяют, когда ответов может быть несколько, но все они обязаны удовлетворять условию.
</a:t>
            </a:r>
            <a:endParaRPr lang="en-US" sz="1014" dirty="0"/>
          </a:p>
        </p:txBody>
      </p:sp>
      <p:sp>
        <p:nvSpPr>
          <p:cNvPr id="13" name="Text 5"/>
          <p:cNvSpPr txBox="1"/>
          <p:nvPr/>
        </p:nvSpPr>
        <p:spPr>
          <a:xfrm>
            <a:off x="450025" y="4009944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вместо буквы подставить конкретное число, можно проверить, верна ли запись. Этот прием помогает убедиться, что выражение, уравнение или неравенство соответствует смыслу задачи.
</a:t>
            </a:r>
            <a:endParaRPr lang="en-US" sz="97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1198513"/>
            <a:ext cx="8244000" cy="186702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ситуация в разных записях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одна мысль переводится с обычного языка на математический.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 делает формулировку короче, точнее и однозначнее, поэтому условие задачи легче понять и решить.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теме «Математический язык и математическая модель»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129" y="0"/>
            <a:ext cx="455079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450025" y="449800"/>
            <a:ext cx="3653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математическая модель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810775" y="2153619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величины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модель включают только существенные величины: цену, время, расстояние, массу, длину, площадь или количество. Лишние подробности убирают, чтобы запись оставалась ясной.
</a:t>
            </a:r>
            <a:endParaRPr lang="en-US" sz="821" dirty="0"/>
          </a:p>
        </p:txBody>
      </p:sp>
      <p:sp>
        <p:nvSpPr>
          <p:cNvPr id="12" name="Text 3"/>
          <p:cNvSpPr txBox="1"/>
          <p:nvPr/>
        </p:nvSpPr>
        <p:spPr>
          <a:xfrm>
            <a:off x="810775" y="2819128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форма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можно представить формулой, уравнением, таблицей, схемой или графиком. Выбор формы зависит от того, что нужно увидеть: связь, значение, сравнение или изменение.
</a:t>
            </a:r>
            <a:endParaRPr lang="en-US" sz="821" dirty="0"/>
          </a:p>
        </p:txBody>
      </p:sp>
      <p:sp>
        <p:nvSpPr>
          <p:cNvPr id="13" name="Text 4"/>
          <p:cNvSpPr txBox="1"/>
          <p:nvPr/>
        </p:nvSpPr>
        <p:spPr>
          <a:xfrm>
            <a:off x="810775" y="1488100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ситуации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начинается с реальной задачи: покупки, движения, измерения или другой жизненной ситуации. Из текста выбирают только то, что действительно влияет на решение.
</a:t>
            </a:r>
            <a:endParaRPr lang="en-US" sz="821" dirty="0"/>
          </a:p>
        </p:txBody>
      </p:sp>
      <p:sp>
        <p:nvSpPr>
          <p:cNvPr id="14" name="Text 5"/>
          <p:cNvSpPr txBox="1"/>
          <p:nvPr/>
        </p:nvSpPr>
        <p:spPr>
          <a:xfrm>
            <a:off x="810775" y="3484638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ответа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помогает не только вычислить неизвестное, но и проверить, подходит ли результат к условию. Если ответ не согласуется с задачей, запись нужно уточнить.
</a:t>
            </a:r>
            <a:endParaRPr lang="en-US" sz="821" dirty="0"/>
          </a:p>
        </p:txBody>
      </p:sp>
      <p:sp>
        <p:nvSpPr>
          <p:cNvPr id="15" name="Text 6"/>
          <p:cNvSpPr txBox="1"/>
          <p:nvPr/>
        </p:nvSpPr>
        <p:spPr>
          <a:xfrm>
            <a:off x="810775" y="4150145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модель сохраняет смысл реальной ситуации и дает результат, который можно объяснить. Именно поэтому она полезна в учебных задачах и в повседневных расчетах.
</a:t>
            </a:r>
            <a:endParaRPr lang="en-US" sz="82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составляют математическую модель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при переводе текста задачи на язык математики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используются математические модели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встречаются не только в учебниках: ими пользуются в расписаниях, расчетах и прогнозах. Они помогают сравнивать величины и видеть, как одна из них меняется.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особенно заметны задачи на движение и покупки: именно они чаще всего требуют точного расчета.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учебная диаграмма по теме; распределение условное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418275" y="1925225"/>
            <a:ext cx="32757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s=vt показывает, как связаны путь, скорость и время. Она позволяет быстро находить неизвестную величину, если две другие уже известны.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1310544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2621216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км — такой путь проедет велосипедист за 3 часа при скорости 12 км/ч.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5418275" y="4461225"/>
            <a:ext cx="3275700" cy="2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формуле s=vt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как способ показать зависимость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величина растет
</a:t>
            </a:r>
            <a:pPr algn="l" indent="0" marL="0">
              <a:lnSpc>
                <a:spcPct val="115000"/>
              </a:lnSpc>
              <a:buNone/>
            </a:pPr>
            <a:r>
              <a:rPr lang="en-US" sz="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рост виден сразу: линия поднимается вверх, когда одна величина увеличивается вместе с другой. Такой рисунок помогает заметить общую тенденцию без длинных вычислений и сравнить несколько значений за один взгляд.
</a:t>
            </a:r>
            <a:endParaRPr lang="en-US" sz="840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значение не 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2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график идет горизонтально, величина остается постоянной. Это удобно для описания одинаковой цены, неизменной температуры или другого процесса, где результат не зависит от времени или другого параметра.
</a:t>
            </a:r>
            <a:endParaRPr lang="en-US" sz="87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найти крайние точки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графику можно определить наибольшее и наименьшее значение. Для этого достаточно увидеть самую высокую и самую низкую точки на линии или кривой и сравнить их положение на координатной плоскости.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2128696"/>
            <a:ext cx="4122000" cy="11638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алгебраической модели и их назначение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540727" y="1697375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записи помогают решать разные задачи: одни удобны для вычислений, другие — для сравнения и наглядного анализа.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540725" y="2776222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модели выбирается по цели: вычислить, сравнить, увидеть зависимость или проверить связь частей задачи. Схема дополняет этот набор, показывая порядок действий в решении.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по теме «Математический язык. Математическая модель» для 7 класса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13" y="4498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модели бывают приближенными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2568194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допустимо
</a:t>
            </a:r>
            <a:pPr algn="l" indent="0" marL="0">
              <a:lnSpc>
                <a:spcPct val="115000"/>
              </a:lnSpc>
              <a:buNone/>
            </a:pPr>
            <a:r>
              <a:rPr lang="en-US" sz="5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построении модели иногда не учитывают ветер, неровность дороги, толщину линий на чертеже или незначительные колебания цены. Такие упрощения не искажают ответ в пределах задачи.
</a:t>
            </a:r>
            <a:endParaRPr lang="en-US" sz="1124" dirty="0"/>
          </a:p>
        </p:txBody>
      </p:sp>
      <p:sp>
        <p:nvSpPr>
          <p:cNvPr id="10" name="Text 3"/>
          <p:cNvSpPr txBox="1"/>
          <p:nvPr/>
        </p:nvSpPr>
        <p:spPr>
          <a:xfrm>
            <a:off x="4686356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зависит от цели
</a:t>
            </a:r>
            <a:pPr algn="l" indent="0" marL="0">
              <a:lnSpc>
                <a:spcPct val="115000"/>
              </a:lnSpc>
              <a:buNone/>
            </a:pPr>
            <a:r>
              <a:rPr lang="en-US" sz="5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модель не обязана полностью повторять реальность. Её задача — дать достаточно точный результат, который подходит для расчёта, объяснения и проверки в школьной ситуации.
</a:t>
            </a:r>
            <a:endParaRPr lang="en-US" sz="1124" dirty="0"/>
          </a:p>
        </p:txBody>
      </p:sp>
      <p:sp>
        <p:nvSpPr>
          <p:cNvPr id="11" name="Text 4"/>
          <p:cNvSpPr txBox="1"/>
          <p:nvPr/>
        </p:nvSpPr>
        <p:spPr>
          <a:xfrm>
            <a:off x="6804525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обязательна
</a:t>
            </a:r>
            <a:pPr algn="l" indent="0" marL="0">
              <a:lnSpc>
                <a:spcPct val="115000"/>
              </a:lnSpc>
              <a:buNone/>
            </a:pPr>
            <a:r>
              <a:rPr lang="en-US" sz="5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ответ выглядит странно, модель нужно уточнить: перепроверить данные, формулу и вычисления. Даже приближённая модель должна оставаться согласованной с условием задачи и здравым смыслом.
</a:t>
            </a:r>
            <a:endParaRPr lang="en-US" sz="1071" dirty="0"/>
          </a:p>
        </p:txBody>
      </p:sp>
      <p:sp>
        <p:nvSpPr>
          <p:cNvPr id="12" name="Text 5"/>
          <p:cNvSpPr txBox="1"/>
          <p:nvPr/>
        </p:nvSpPr>
        <p:spPr>
          <a:xfrm>
            <a:off x="450025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Реальность сложнее
</a:t>
            </a:r>
            <a:pPr algn="l" indent="0" marL="0">
              <a:lnSpc>
                <a:spcPct val="115000"/>
              </a:lnSpc>
              <a:buNone/>
            </a:pPr>
            <a:r>
              <a:rPr lang="en-US" sz="5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жизни на результат влияет больше факторов, чем в школьной задаче. Поэтому модель отбирает только главное, а мелкие подробности сознательно не включает, чтобы сохранить понятность и удобство решения.
</a:t>
            </a:r>
            <a:endParaRPr lang="en-US" sz="108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и модели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показывает, подходит ли полученный результат условию задачи и нужно ли уточнять вычисления.
</a:t>
            </a:r>
            <a:endParaRPr lang="en-US" sz="98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 в повседневной жизни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86488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 и скидки
</a:t>
            </a:r>
            <a:pPr algn="l" indent="0" marL="0">
              <a:lnSpc>
                <a:spcPct val="115000"/>
              </a:lnSpc>
              <a:buNone/>
            </a:pPr>
            <a:r>
              <a:rPr lang="en-US" sz="5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Проценты помогают быстро считать скидки, наценки и итоговую цену. С их помощью можно сравнить выгодные предложения и понять, сколько реально стоит покупка после уменьшения цены.
</a:t>
            </a:r>
            <a:endParaRPr lang="en-US" sz="1004" dirty="0"/>
          </a:p>
        </p:txBody>
      </p:sp>
      <p:sp>
        <p:nvSpPr>
          <p:cNvPr id="11" name="Text 3"/>
          <p:cNvSpPr txBox="1"/>
          <p:nvPr/>
        </p:nvSpPr>
        <p:spPr>
          <a:xfrm>
            <a:off x="2674427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Расписание и календарь
</a:t>
            </a:r>
            <a:pPr algn="l" indent="0" marL="0">
              <a:lnSpc>
                <a:spcPct val="115000"/>
              </a:lnSpc>
              <a:buNone/>
            </a:pPr>
            <a:r>
              <a:rPr lang="en-US" sz="5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Таблицы удобно использовать для уроков, движения транспорта и планирования дел. Они показывают время, порядок событий и повторяющиеся действия без лишнего текста и длинных объяснений.
</a:t>
            </a:r>
            <a:endParaRPr lang="en-US" sz="951" dirty="0"/>
          </a:p>
        </p:txBody>
      </p:sp>
      <p:sp>
        <p:nvSpPr>
          <p:cNvPr id="12" name="Text 4"/>
          <p:cNvSpPr txBox="1"/>
          <p:nvPr/>
        </p:nvSpPr>
        <p:spPr>
          <a:xfrm>
            <a:off x="4762369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 дорога
</a:t>
            </a:r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нужны, чтобы находить расстояние, время в пути и скорость. Такие расчёты полезны при поездках, планировании маршрута и решении задач, связанных с движением.
</a:t>
            </a:r>
            <a:endParaRPr lang="en-US" sz="1037" dirty="0"/>
          </a:p>
        </p:txBody>
      </p:sp>
      <p:sp>
        <p:nvSpPr>
          <p:cNvPr id="13" name="Text 5"/>
          <p:cNvSpPr txBox="1"/>
          <p:nvPr/>
        </p:nvSpPr>
        <p:spPr>
          <a:xfrm>
            <a:off x="6850308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Новости и прогнозы
</a:t>
            </a:r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Диаграммы и графики наглядно показывают изменения в погоде, спорте и статистике. По ним легко заметить рост, спад и сравнить несколько чисел между собой.
</a:t>
            </a:r>
            <a:endParaRPr lang="en-US" sz="103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величины часто связывает алгебра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приведённых случаях одна величина меняется вместе с другой. В школьных задачах особенно часто встречаются связи, где удобно обозначить неизвестное буквой.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модель описывает зависимость не менее чем двух величин. Для 7 класса наиболее привычны связи стоимости с количеством и пути со скоростью и временем.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зависимостей величин в алгебре 7 класса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8803" y="0"/>
            <a:ext cx="4547443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25" y="449800"/>
            <a:ext cx="36531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 в науке, технике и технике безопасности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810775" y="2812175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 маршруты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Математические модели используют при расчёте пути, времени и скорости, а также при планировании маршрутов. Такие вычисления нужны в транспорте, навигации и задачах, связанных с безопасным движением.
</a:t>
            </a:r>
            <a:endParaRPr lang="en-US" sz="939" dirty="0"/>
          </a:p>
        </p:txBody>
      </p:sp>
      <p:sp>
        <p:nvSpPr>
          <p:cNvPr id="10" name="Text 3"/>
          <p:cNvSpPr txBox="1"/>
          <p:nvPr/>
        </p:nvSpPr>
        <p:spPr>
          <a:xfrm>
            <a:off x="810775" y="388770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Программирование и эксперименты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науке и создании программ алгебра помогает описывать зависимости, сравнивать результаты и строить прогнозы. При планировании экспериментов она позволяет точно записывать условия и измерения.
</a:t>
            </a:r>
            <a:endParaRPr lang="en-US" sz="997" dirty="0"/>
          </a:p>
        </p:txBody>
      </p:sp>
      <p:sp>
        <p:nvSpPr>
          <p:cNvPr id="11" name="Text 4"/>
          <p:cNvSpPr txBox="1"/>
          <p:nvPr/>
        </p:nvSpPr>
        <p:spPr>
          <a:xfrm>
            <a:off x="810775" y="173665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Проектирование и расчёты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строительстве и технике алгебра помогает заранее вычислять размеры, расстояния, расход материалов и допустимые нагрузки. Это делает проект точным и позволяет избежать ошибок ещё до начала работы.
</a:t>
            </a:r>
            <a:endParaRPr lang="en-US" sz="99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составлении моделей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58904" y="2035250"/>
            <a:ext cx="14712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Неверная буква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неизвестное обозначают неудобной или путано выбранной буквой. Тогда трудно следить за решением и неясно, что именно означает переменная в условии задачи.
</a:t>
            </a:r>
            <a:endParaRPr lang="en-US" sz="932" dirty="0"/>
          </a:p>
        </p:txBody>
      </p:sp>
      <p:sp>
        <p:nvSpPr>
          <p:cNvPr id="12" name="Text 3"/>
          <p:cNvSpPr txBox="1"/>
          <p:nvPr/>
        </p:nvSpPr>
        <p:spPr>
          <a:xfrm>
            <a:off x="2224879" y="2035250"/>
            <a:ext cx="14712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 единицах
</a:t>
            </a:r>
            <a:pPr algn="l" indent="0" marL="0">
              <a:lnSpc>
                <a:spcPct val="115000"/>
              </a:lnSpc>
              <a:buNone/>
            </a:pPr>
            <a:r>
              <a:rPr lang="en-US" sz="4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возникает, когда число записывают без учёта единиц измерения. Важно понимать, что 5 — это не просто число, а, например, 5 км или 5 рублей.
</a:t>
            </a:r>
            <a:endParaRPr lang="en-US" sz="979" dirty="0"/>
          </a:p>
        </p:txBody>
      </p:sp>
      <p:sp>
        <p:nvSpPr>
          <p:cNvPr id="13" name="Text 4"/>
          <p:cNvSpPr txBox="1"/>
          <p:nvPr/>
        </p:nvSpPr>
        <p:spPr>
          <a:xfrm>
            <a:off x="3890855" y="2035250"/>
            <a:ext cx="14712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заметить важное слово в тексте, можно составить неверную формулу. Особенно это опасно в задачах со словами «на», «в», «всего», «больше» и «меньше».
</a:t>
            </a:r>
            <a:endParaRPr lang="en-US" sz="932" dirty="0"/>
          </a:p>
        </p:txBody>
      </p:sp>
      <p:sp>
        <p:nvSpPr>
          <p:cNvPr id="14" name="Text 5"/>
          <p:cNvSpPr txBox="1"/>
          <p:nvPr/>
        </p:nvSpPr>
        <p:spPr>
          <a:xfrm>
            <a:off x="5556830" y="2035250"/>
            <a:ext cx="14712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 вычислениях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Неправильные действия в скобках, делении или при переносе слагаемых сразу меняют ответ. Поэтому каждую запись нужно проверять по шагам, а не только в конце.
</a:t>
            </a:r>
            <a:endParaRPr lang="en-US" sz="932" dirty="0"/>
          </a:p>
        </p:txBody>
      </p:sp>
      <p:sp>
        <p:nvSpPr>
          <p:cNvPr id="15" name="Text 6"/>
          <p:cNvSpPr txBox="1"/>
          <p:nvPr/>
        </p:nvSpPr>
        <p:spPr>
          <a:xfrm>
            <a:off x="7222806" y="2035250"/>
            <a:ext cx="14712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проверки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ответа в исходное условие помогает заметить неточности. Если результат не совпадает с текстом задачи, нужно вернуться к формуле и пересчитать решение.
</a:t>
            </a:r>
            <a:endParaRPr lang="en-US" sz="93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текста задачи к алгебраическому решению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переход от условия задачи к ответу показывает, как текст превращается в формулу, выражение или уравнение.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000" y="1085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понять, что модель хорошая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50000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Условие задачи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модель строят только из тех данных, которые действительно нужны. Это помогает не смешивать важные величины с лишними подробностями.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544604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Запись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проверяют, верно ли выражены зависимости между величинами. В модели должны быть и понятные обозначения, и правильные математические связи.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639207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Получение ответа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вычислений оценивают, можно ли доверять результату. Ответ должен быть согласован с условием, единицами измерения и смыслом задачи.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6733811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Повторное применение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модель подходит и к похожим заданиям, она считается удобной. Это значит, что она помогает решать задачи быстро и без лишних действий.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Математический язык превращает задачу в понятную модель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 помогает записывать условия точно и коротко, а затем переводить их в формулы, уравнения, таблицы и графики. Это делает решение задач понятным и проверяемым.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2026-05-29T22:47:58Z</dcterms:created>
  <dcterms:modified xsi:type="dcterms:W3CDTF">2026-05-29T22:47:58Z</dcterms:modified>
</cp:coreProperties>
</file>