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 Иване Грозном: ключевые темы и значение эпохи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реформы, опричнина и культурное возрождение XVI 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правления и вызовы времени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 века Россия сталкивалась с внутренней раздробленностью и внешними угрозами. Мальчик Иван IV взошёл на престол в трёхлетнем возрасте, а важную роль играли регенты и церковь в укреплении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1547 году Иван IV принял титул царя в центральном храме Москвы, что символизировало новый этап в укреплении государственной власти и связи с Византией.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в Успенском соборе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титула «царь» узаконило самодержавие и возвысило Московское государство, повысив статус правителя внутри страны и на международной арене.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как инструмент власти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статус способствовал концентрации власти в руках царя и реформированию административных структур для усиления контроля над территорией.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государственное управление
</a:t>
            </a:r>
            <a:endParaRPr lang="en-US" sz="1172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венчания на царство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рада: центр реформ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 объединяла близких советников царя, оказавших влияние на создание новых административных приказов и реформу местного управления.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способствовал расширению участия различных социальных слоёв в управлении, укрепляя связь между центральной властью и провинциями.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Прирастающая вертикаль власти позволила бороться с произволом местных наместников и улучшить контроль над региональными процессами.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 и его реформы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ужесточил наказания за коррупцию и установил более строгие процедуры рассмотрения дел, усилив справедливость в суде.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апелляционных инстанций расширило возможности обжалования судебных решений, повысив доверие к судебной системе.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уездные и губные органы дало более эффективный контроль за исполнением законов в регионах.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регламенты усилили защиту прав различных социальных групп, укрепляя стабильность и порядок.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1555–1556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была внедрена система выборных старост для улучшения контроля и ответственности на местах.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реформам XVI века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передала часть полномочий на уровень местного самоуправления, повысив прозрачность налоговой системы и укрепив административную дисциплину.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роль стрелецкого войска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Стрельцы охраняли Москву, подавляли внутренние бунты и принимали активное участие в крупных войнах XVI века, став незаменимой частью военного аппарата государства.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участие в военных кампаниях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Стрелецкое войско стало первой регулярной пехотой России, полностью оснащённой огнестрельным вооружением, что существенно повысило боеспособность армии и безопасность столицы.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постоянного войска с огнестрельным оружием
</a:t>
            </a:r>
            <a:endParaRPr lang="en-US" sz="8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Опричники: символы и задачи царской верности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Опричники носили чёрную форму и символику — собачью голову и метлу, что подчёркивало их роль в очищении страны от врагов и абсолютную преданность царю.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задача заключалась в подавлении оппозиции и обеспечении безопасности царя через репрессии и контроль за боярской аристократией.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власти в эпоху опричнины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разделения между опричниной и земщиной и их взаимодействия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Ивана Грозного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стрелецкого войска вывело армию на новый уровень постоянства и оснащённости современным огнестрельным оружием.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артиллерии и переучёт служилых людей через разрядные книги улучшили эффективность и организацию войск.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воинской присяги укрепило дисциплину и повысило профессиональную подготовку армии, обеспечивая лучшее сопротивление внешним угрозам.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причины, ход, итоги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 год — начало военных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наступление на Ливонский орден, стремясь получить выход к Балтийскому морю и повысить экономическое влияние через расширение торговых путей.
</a:t>
            </a:r>
            <a:endParaRPr lang="en-US" sz="129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1577–1581 годы — активизация боевых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вела затяжные сражения с коалицией противников, сталкиваясь с растущим сопротивлением и ухудшением материального положения армии.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1561 год — распад Ливонского ордена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поражений Ливонский орден распался, его территории были разделены между Польшей, Литвой и Швецией, что изменило баланс сил в регионе.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1583 год — окончание войны и мирный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существенных территориальных приобретений и с большими потерями Россия заключила перемирие, признав поражение и потеряв завоёванные земли.
</a:t>
            </a:r>
            <a:endParaRPr lang="en-US" sz="1191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Казани и Астрахани: интеграция новых территорий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1552 году русские войска одержали победу над Казанским ханством, открыв дорогу к контролю над центральной Волгой и расширив территорию государства. Это содействовало укреплению московского влияния в Поволжье и восточных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1556 году было присоединено Астраханское ханство, обеспечив России выход к Каспийскому морю и развитие торговли с восточными странами. Завоевания способствовали расширению экономических и политических связей на юго-востоке.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Опричнина: механизм, цели, последствия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Опричники были вооружённым отрядом, подконтрольным напрямую Ивану IV, направленным на подавление боярской оппозиции и укрепление царской власти. Их деятельность сопровождалась репрессиями и конфискациями имущества.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личной стражи царя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опричнины привела к экономическому упадку и демографическим потерям, ослабляя государство. Массовые казни подрывали доверие между властями и обществом, усугубляя внутренние противоречия.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массовых репрессий
</a:t>
            </a:r>
            <a:endParaRPr lang="en-US" sz="13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опричнины: ключевые события и жертвы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Новгорода в 1570 году стало символом жестокости опричников, с многочисленными убийствами, разрушением хозяйственной базы и разграблением ценных имущества.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 ударили по боярской знати и простому населению, уничтожая политических противников и создавая атмосферу страха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от действий опричников проявился в утрате контроля над значительными землями и снижении производства, усугубляя кризис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Земские соборы: развитие сословного представительства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Земские соборы стали форумом для обсуждения важных государственных вопросов с участием дворянства, духовенства и купечества, отражая интересы разных слоёв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поддерживали внешнеполитические инициативы, включая финансирование военных кампаний и утверждение новых законов для укрепления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чрезвычайных налогов на соборах обеспечивало дополнительные ресурсы, формируя элементы сословно-представительной монархии в управлении.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лета и крепостное право: начало закрепощения крестьян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лета запрещали выход крестьян с земель помещиков в определённые годы, что снижало их мобильность и ограничивало свободу выбора место жительства.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законодательство заложило основу для постепенного ограничения крестьянских прав и формирования крепостного права на Руси в последующие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крестьян от землевладельцев усиливалась, что приводило к угнетению сельского населения и росту социальной напряжённости.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правил финансовой отчётности увеличивало контроль государства над помещиками, хотя в целом усиливалась феодальная иерархия и внутренние противоречия.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1561 году был достроен собор на Красной площади — символ архитектурного мастерства эпохи, сочетавший русские и византийские традиции и ставший национальным памятником культуры.
</a:t>
            </a:r>
            <a:endParaRPr lang="en-US" sz="75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строительства собора Василия Блаженного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1564 году издатель Иван Фёдоров выпустил первый датированный печатный труд «Апостол», положив начало массовому распространению печатных изданий в России и образовательному прогрессу.
</a:t>
            </a:r>
            <a:endParaRPr lang="en-US" sz="736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книгопечатания Иваном Фёдоровым
</a:t>
            </a:r>
            <a:endParaRPr lang="en-US" sz="802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отмечена активизацией духовной жизни, расширением церковного строительства, ростом мастерства иконописцев и созданием новых богословских трудов, укрепивших культурные традиции.
</a:t>
            </a:r>
            <a:endParaRPr lang="en-US" sz="709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иконописи и церковной архитектуры
</a:t>
            </a:r>
            <a:endParaRPr lang="en-US" sz="81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времени: архитектура, книги, духовность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смерти наследника, что стало началом политического кризиса в династии Рюриковичей и подготовило почву для Смутного времени.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Московского царства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скончался наследник Иван Иванович, вызвав серьёзные последствия для преемственности власти и стабильности государства.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правления Ивана IV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самодержавия создало централизованную власть с абсолютным царём во главе, значительно изменив государственный строй Руси.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административных институтов повысила эффективность управления, но вместе с тем усилила бюрократическое давление на население.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сопровождалась социально-экономическим кризисом и демографическим спадом, вызванными внутренними конфликтами и репрессиями.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жёсткой автократии и закрепощения заложило основы для дальнейших потрясений и Смутного времени в конце XVI — начале XVII веков.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Ивана Грозного: достижения и вызовы в истории России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IV стало поворотным пунктом, сочетая реформы, расширение территории и укрепление власти с серьёзными социальными последствиями, которые определили путь развития российского государства на последующие столетия.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2026-05-11T08:26:12Z</dcterms:created>
  <dcterms:modified xsi:type="dcterms:W3CDTF">2026-05-11T08:26:12Z</dcterms:modified>
</cp:coreProperties>
</file>