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в русском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единица речи, которая выражает законченную мысль.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изучать предложение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помогает точно передавать смысл, понимать текст и строить собственную речь. Важно уметь видеть его границы, выбирать нужную интонацию и ставить знаки препинания, чтобы говорить и писать грамотно и выразительно.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872075" y="684675"/>
            <a:ext cx="742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предложения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1277700" y="1530800"/>
            <a:ext cx="31272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Законченная мысль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сообщает не отдельное слово, а завершённую мысль, понятную слушателю или читателю без дополнительных пояснений. Именно поэтому оно служит основой общения и текста.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277700" y="2547946"/>
            <a:ext cx="31272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каждом предложении есть главный член или два главных члена, которые составляют его основу. По ней можно понять, кто действует и что сообщается об этом.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1277700" y="3565098"/>
            <a:ext cx="31272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конца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Мысль в предложении произносится с завершением, вопросом или сильным чувством. Интонация подсказывает, как понимать высказывание и какой знак поставить в конце.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166575" y="1530800"/>
            <a:ext cx="31272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слов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 предложении не стоят случайно рядом: они связаны по смыслу и грамматически. Вместе они образуют единое сообщение, а не набор отдельных слов.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5166575" y="2547946"/>
            <a:ext cx="31272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слово как предложение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предложением может быть даже одно слово, если оно выражает законченную мысль: «Тишина». «Светает». «Нельзя!». В таких случаях смысл ясен без дополнительных слов.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344" y="1830853"/>
            <a:ext cx="311063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6363" y="1830853"/>
            <a:ext cx="355500" cy="35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474" y="3539468"/>
            <a:ext cx="376800" cy="3014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38580" y="3512438"/>
            <a:ext cx="311063" cy="355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грамматическая основа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ком или о чём говорится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основа показывает, какой предмет, лицо или явление является главным в сообщении. Благодаря этому легко понять, на что направлена мысль предложения.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именно сообщается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выражает главную информацию: действие, состояние или признак. Она делает высказывание завершённым и помогает отличить предложение от обычного сочетания слов.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Отличие от словосочетания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записи есть только несколько связанных слов, но нет основы, это ещё не предложение. Грамматическая основа — главный признак, по которому его узнают.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425150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шаг разбора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4910925" y="4049425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школьном анализе сначала находят грамматическую основу, а затем определяют вид предложения. Это помогает не ошибиться при разборе и выборе знаков препинания.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104941"/>
            <a:ext cx="9144000" cy="203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6875" y="1907500"/>
            <a:ext cx="2668800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обычно отвечает на вопросы кто? что? и называет того, о ком говорится в предложении. Оно может обозначать человека, предмет, явление или событие.
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955210" y="1361525"/>
            <a:ext cx="21504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3217725" y="1907500"/>
            <a:ext cx="2668800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 отвечает на вопросы что делает? что сделал? каков? что происходит? и сообщает главное о подлежащем: действие, состояние или признак.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736060" y="1361525"/>
            <a:ext cx="21504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998575" y="1907500"/>
            <a:ext cx="2668800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подлежащее и сказуемое образуют основу предложения: «Ученики читают», «День тёплый», «Начался дождь». Такие примеры легко встретить в школе и в природе.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516910" y="1361525"/>
            <a:ext cx="21504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в примерах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436875" y="207975"/>
            <a:ext cx="82305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и сказуемое
</a:t>
            </a:r>
            <a:endParaRPr lang="en-US" sz="2500" dirty="0"/>
          </a:p>
        </p:txBody>
      </p:sp>
      <p:sp>
        <p:nvSpPr>
          <p:cNvPr id="16" name="Text 7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289590"/>
            <a:ext cx="4894200" cy="2123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предложений по цели высказывания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зачем произносится предложение и какой смысл оно передаёт.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 между видами связано с целью высказывания: сообщение, вопрос или побуждение. Именно она определяет смысл и знак в конце предложения.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пунктуации русского языка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конца предложения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знак помогает читателю быстро понять, как звучит высказывание и что хотел передать автор.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показывает: знак конца всегда связан со смыслом и интонацией. Он не украшает текст, а точно передаёт тип сообщения.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73325" y="263525"/>
            <a:ext cx="82236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Восклицательные и невосклицательные предложения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1099650" y="1171202"/>
            <a:ext cx="77973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чувство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Восклицательные предложения передают радость, удивление, тревогу, восхищение или призыв. В них речь звучит ярче и эмоциональнее, чем в спокойном сообщении.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1099650" y="2353602"/>
            <a:ext cx="77973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подача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Невосклицательные предложения звучат нейтрально и ровно. Они подходят для обычного сообщения, объяснения факта или рассуждения без сильного эмоционального оттенка.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1099650" y="3529877"/>
            <a:ext cx="77973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фраза — разная интонация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фраза может выглядеть по-разному: «Как красиво!» и «Как красиво.». В художественных текстах такая разница особенно заметна и выразительна.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872075" y="684675"/>
            <a:ext cx="742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и сложные предложения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1277700" y="1957950"/>
            <a:ext cx="30738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основание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предложение имеет одну грамматическую основу, поэтому выражает одну основную мысль. Например: «Весна пришла». Такая конструкция обычно короче и проще.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277700" y="3295450"/>
            <a:ext cx="30738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основ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Сложное предложение содержит две и более грамматические основы. Например: «Весна пришла, и птицы вернулись в сады». Оно помогает соединить несколько мыслей.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219975" y="1957950"/>
            <a:ext cx="30738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частей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сложного предложения могут соединяться союзами и, а, но, потому что, когда. Эти союзы показывают отношения между событиями и делают речь точнее.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219975" y="3295450"/>
            <a:ext cx="30738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подробностей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предложения позволяют передавать мысль подробнее и точнее, чем простые. В них удобно показывать причину, время, противопоставление или последовательность действий.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определения вида предложения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последовательно разобрать предложение и не пропустить важные признаки.
</a:t>
            </a:r>
            <a:endParaRPr lang="en-US" sz="151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67025"/>
            <a:ext cx="3316200" cy="20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Распространенные и нераспространенные предложения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267100" y="767001"/>
            <a:ext cx="4524900" cy="10185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главные члены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Нераспространенное предложение состоит лишь из подлежащего и сказуемого либо только из одного главного члена. Оно передает мысль кратко: «Птицы прилетели».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267100" y="2005032"/>
            <a:ext cx="4524900" cy="10185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точности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Распространенное предложение дополняется второстепенными членами, которые уточняют место, время, признак или действие. Благодаря этому сообщение становится понятнее и ярче.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267100" y="3225497"/>
            <a:ext cx="4524900" cy="10185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создают образ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точных слов в предложении, тем выразительнее звучит речь. Сравните: «Птицы прилетели» и «Ранним утром птицы прилетели в сад».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36875" y="207975"/>
            <a:ext cx="82305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Второстепенные члены предложения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436875" y="1907500"/>
            <a:ext cx="4030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называет признак предмета и отвечает на вопросы какой? какая? какое? чей? Оно помогает точнее представить предмет и сделать высказывание более выразительным.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1027060" y="1361525"/>
            <a:ext cx="34401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637100" y="1907500"/>
            <a:ext cx="4030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Обстоятельство показывает, где, когда, как, почему или зачем совершается действие. Оно добавляет к предложению важные сведения о времени, месте и причине.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5227285" y="1361525"/>
            <a:ext cx="34401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Обстоятельство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436875" y="3617550"/>
            <a:ext cx="4030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Дополнение обозначает предмет, на который направлено действие, и отвечает на косвенные вопросы. Оно часто связано со сказуемым и уточняет, что именно произошло.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1027060" y="3071575"/>
            <a:ext cx="34401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Дополнение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4637100" y="3617550"/>
            <a:ext cx="4030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Второстепенные члены делают речь богаче и понятнее. В предложении «Мальчик быстро прочитал интересную книгу в библиотеке» каждый из них помогает увидеть действие точнее.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5227285" y="3071575"/>
            <a:ext cx="34401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результат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" y="1355269"/>
            <a:ext cx="2312153" cy="37882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0311" y="1355269"/>
            <a:ext cx="2312153" cy="37882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75930" y="1517221"/>
            <a:ext cx="1888954" cy="3502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звучит одна и та же фраза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учитель читает фразу «Как красиво» по-разному. Спокойно она звучит как сообщение, а с повышением голоса и яркой паузой превращается в восторженное восклицание. Смысл меняется без смены слов.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7055425" y="1517221"/>
            <a:ext cx="1888954" cy="3502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в живой речи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школьной сцене ребята разыгрывают диалог: вопрос звучит с подъёмом голоса, просьба — мягко и чуть медленнее, а удивление — с резким усилением. Именно так слушатель понимает настроение и цель высказывания.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предложения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238" y="1249063"/>
            <a:ext cx="282975" cy="32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33100" y="1249063"/>
            <a:ext cx="121275" cy="323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2025" y="2994478"/>
            <a:ext cx="335400" cy="2683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36875" y="1930500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члены называют несколько предметов, признаков или действий и отвечают на один вопрос. В предложении они относятся к одному слову, поэтому читаются как единый ряд.
</a:t>
            </a:r>
            <a:endParaRPr lang="en-US" sz="1100" dirty="0"/>
          </a:p>
        </p:txBody>
      </p:sp>
      <p:sp>
        <p:nvSpPr>
          <p:cNvPr id="13" name="Text 1"/>
          <p:cNvSpPr txBox="1"/>
          <p:nvPr/>
        </p:nvSpPr>
        <p:spPr>
          <a:xfrm>
            <a:off x="1136600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предметов
</a:t>
            </a:r>
            <a:endParaRPr lang="en-US" sz="1300" dirty="0"/>
          </a:p>
        </p:txBody>
      </p:sp>
      <p:sp>
        <p:nvSpPr>
          <p:cNvPr id="14" name="Text 2"/>
          <p:cNvSpPr txBox="1"/>
          <p:nvPr/>
        </p:nvSpPr>
        <p:spPr>
          <a:xfrm>
            <a:off x="4837650" y="1930500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однородные члены перечисляются без союзов или с повторяющимися союзами, между ними обычно ставятся запятые. Это помогает четко разделить элементы списка.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5550724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Запятые между ними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436875" y="3665371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и, а, но соединяют однородные члены и показывают их смысловые отношения: перечисление, сопоставление или противопоставление. Благодаря этому предложение становится точнее.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1136600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Союзы-связки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436875" y="404025"/>
            <a:ext cx="844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 с однородными членами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775" y="1402062"/>
            <a:ext cx="4788300" cy="228852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11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знаки препинания в предложении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766" y="4294387"/>
            <a:ext cx="3902100" cy="1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64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языка, тема «Предложение»
</a:t>
            </a:r>
            <a:endParaRPr lang="en-US" sz="645" dirty="0"/>
          </a:p>
        </p:txBody>
      </p:sp>
      <p:sp>
        <p:nvSpPr>
          <p:cNvPr id="6" name="Text 2"/>
          <p:cNvSpPr txBox="1"/>
          <p:nvPr/>
        </p:nvSpPr>
        <p:spPr>
          <a:xfrm>
            <a:off x="5233725" y="825975"/>
            <a:ext cx="3708000" cy="35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какой знак помогает передать завершенность мысли, вопрос, чувство, перечисление или пояснение.
</a:t>
            </a:r>
            <a:pPr algn="l" indent="0" marL="0">
              <a:lnSpc>
                <a:spcPct val="150041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препинания выбирают по смыслу и цели высказывания; один и тот же тип сообщения может требовать разного знака в зависимости от интонации и структуры.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872075" y="684675"/>
            <a:ext cx="742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Односоставные предложения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1277700" y="1530808"/>
            <a:ext cx="70161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главный член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односоставном предложении есть только один главный член, но мысль все равно остается полной. Такое предложение может сообщать о действии, состоянии или оценке.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1277700" y="2547952"/>
            <a:ext cx="70161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и выразительно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вроде «Темнеет», «Морозно», «В лесу тихо» быстро создают настроение. Они особенно удобны там, где важны краткость, образность и эмоциональный оттенок.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1277700" y="3565102"/>
            <a:ext cx="70161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Односоставные предложения часто используются в описаниях, заголовках, коротких сообщениях и художественных текстах. Их лаконичность помогает выделить главное и привлечь внимание читателя.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 признакам предложения, тема школьного курса русского языка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типов предложений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условно показано, как структура влияет на объём высказывания: чем больше грамматических основ и второстепенных членов, тем подробнее мысль.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Сложность строения обычно увеличивает длину предложения и позволяет точнее передать содержание, но краткие формы тоже нужны для выразительности и акцента.
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63900" y="1237650"/>
            <a:ext cx="3339300" cy="26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школьники путают предложение со словосочетанием, неверно находят грамматическую основу и ошибаются в выборе знака конца предложения.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43050" y="1330200"/>
            <a:ext cx="40128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ошибок особенно часто встречаются при разборе и списывании предложений
</a:t>
            </a:r>
            <a:endParaRPr lang="en-US" sz="4500" dirty="0"/>
          </a:p>
        </p:txBody>
      </p:sp>
      <p:sp>
        <p:nvSpPr>
          <p:cNvPr id="6" name="Text 3"/>
          <p:cNvSpPr txBox="1"/>
          <p:nvPr/>
        </p:nvSpPr>
        <p:spPr>
          <a:xfrm>
            <a:off x="590450" y="4748425"/>
            <a:ext cx="80460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ошибок по теме «Предложение»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7475" y="816525"/>
            <a:ext cx="8385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грамотное предложение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430525" y="2121150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Добавить уточнения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можно включить второстепенные члены, если они нужны для точности. Они помогают назвать место, время, признак, причину или способ действия.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347200" y="212102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Определить мысль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понять, что именно вы хотите сообщить. Без ясной мысли предложение получается расплывчатым и не помогает читателю быстро понять смысл.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2892300" y="387727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Выбрать основу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подбирают подлежащее и сказуемое или только главный член. Именно грамматическая основа делает высказывание предложением, а не набором слов.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5975800" y="387727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Проверить оформление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важно проверить порядок слов, связь между ними и подобрать подходящий знак препинания. Тогда предложение будет ясным, завершенным и грамотным.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 — основа точной речи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помогает ясно выражать мысль, задавать вопросы, передавать чувства и строить связную речь. Если понимать его строение и правильно ставить знаки препинания, писать и говорить становится намного легче.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2026-05-28T04:55:57Z</dcterms:created>
  <dcterms:modified xsi:type="dcterms:W3CDTF">2026-05-28T04:55:57Z</dcterms:modified>
</cp:coreProperties>
</file>