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375" y="177425"/>
            <a:ext cx="5731500" cy="22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селекция микроорганизмов
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1753225" y="3753600"/>
            <a:ext cx="7206300" cy="11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 создание полезных микроорганизмов для медицины и промышленности.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микроорганизмов началась в XIX веке с открытий в микробиологии. В XX столетии её применение усилилось в фармацевтике и пищевой промышленности, что позволило массово производить антибиотики, ферменты и витамины доступно и качественно.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селекции микроорганизмов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цели селекции микроорганизмов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эффективности и продуктивности штаммов для более высокого выхода биопродуктов в промышленности и медицине.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устойчивых к болезням микроорганизмов для минимизации потерь и повышения надёжности технологических процессов.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новых видов биопродуктов, включая антибиотики, гормоны и витамины с улучшенными свойствами.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процессов ферментации и других биотехнологических этапов для снижения затрат и времени производства.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7794"/>
            <a:ext cx="2122200" cy="2033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340" y="1147708"/>
            <a:ext cx="2122200" cy="2033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447" y="1147708"/>
            <a:ext cx="2122200" cy="20330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550" y="1147794"/>
            <a:ext cx="2122200" cy="20330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0045" y="3538101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Мутагенез — создание изменений ДНК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основан на использовании физических и химических факторов для вызова мутаций, что позволяет получить штаммы с новыми полезными признаками, например, повышенной продуктивностью или устойчивостью.
</a:t>
            </a:r>
            <a:endParaRPr lang="en-US" sz="916" dirty="0"/>
          </a:p>
        </p:txBody>
      </p:sp>
      <p:sp>
        <p:nvSpPr>
          <p:cNvPr id="9" name="Text 1"/>
          <p:cNvSpPr txBox="1"/>
          <p:nvPr/>
        </p:nvSpPr>
        <p:spPr>
          <a:xfrm>
            <a:off x="2411516" y="3537443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для комбинирования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различных штаммов позволяет объединять желаемые свойства в потомках, что способствует созданию штаммов с улучшенными качествами и адаптацией к условиям производства.
</a:t>
            </a:r>
            <a:endParaRPr lang="en-US" sz="916" dirty="0"/>
          </a:p>
        </p:txBody>
      </p:sp>
      <p:sp>
        <p:nvSpPr>
          <p:cNvPr id="10" name="Text 2"/>
          <p:cNvSpPr txBox="1"/>
          <p:nvPr/>
        </p:nvSpPr>
        <p:spPr>
          <a:xfrm>
            <a:off x="4629239" y="3537443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на селективных средах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специальных питательных сред помогает выявлять и выбирать наиболее продуктивные и устойчивые штаммы среди множества микроорганизмов, ускоряя процесс селекции.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6859345" y="3537668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позволяют внедрять необходимые гены и проводить адаптацию штаммов к стрессовым условиям, что значительно расширяет возможности биотехнологии.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селекции микроорганизмов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мутагенеза в селекции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физические источники, такие как ультрафиолетовое и рентгеновское излучение, вызывающие изменения в генах микроорганизмов.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химических веществ, например, нитрозаминов и этилметансульфоната, которые эффективно индуцируют мутации с желаемыми признаками.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методы включают использование бактериофагов для создания мутаций и передачи генетического материала между микроорганизмами.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микроорганизмов в биотехнологии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Конъюгация позволяет обмениваться генетическим материалом между бактериями, объединяя полезные признаки в новых штаммах.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Трансдукция — метод переноса генов с помощью вирусов, обеспечивающий внедрение новых функций в клеточную структуру.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включает захват свободной ДНК из окружающей среды, что помогает микробам приобретать дополнительные ценные свойства.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производства антибиотиков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биотехнологический обзор, 2022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 разнообразие антибиотиков постоянно растут, с существенным вкладом развитых и развивающихся стран.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рост свидетельствует о высокой востребованности и развитии биотехнологии по всему миру.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в селекции микроорганизмов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бактерий с человеческим инсулином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позволила ввести ген человека в бактерии E. coli, которые теперь производят инсулин для лечения диабета в промышленных масштабах.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Штаммы с устойчивостью к антибиотикам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 генной модификацией развивает бактерии-носители, устойчивые к сильнодействующим антибиотикам, что улучшает производство и исследование лекарств.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Дрожжи-производители интерферона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модифицированных дрожжей помогает синтезировать интерферон — важный препарат для борьбы с вирусными инфекциями и опухолями.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селекции промышленного штамма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в биотехнологическом производстве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30863"/>
            <a:ext cx="4514400" cy="14146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селекции микроорганизмов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методов по ключевым характеристикам эффективности и затрат.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обеспечивает точные и быстрые результаты, но требует больше ресурсов и технологий.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'Биотехнология микроорганизмов', 2022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успешной селекции бактерий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Penicillium chrysogenum благодаря селекции увеличил производство пенициллина в 200 раз, что значительно снизило стоимость и повысило доступность антибиотика.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Штаммы Escherichia coli были выведены для синтеза витамина B12, широко используемого в медицине и пищевой промышленности для обогащения продуктов.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Bacillus subtilis успешно применяется в селекции для ферментации кормов и производства протеаз, что улучшает качество и усвояемость кормов у животных.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улучшенные штаммы Streptomyces используют для производства антибиотика стрептомицина с расширенным спектром действия и повышенной эффективностью.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селекции на пищевую промышленность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селекции созданы специфические бактериальные культуры для ферментации молочных продуктов, таких как йогурты с пробиотиками, улучшающие пищевые свойства и здоровье потребителей.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Усовершенствованные микроорганизмы обеспечивают ускоренный процесс созревания сыра, а также снижают риск развития патогенной микрофлоры, повышая безопасность и качество продуктов.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использования ГМО-микроорганизмов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биотехнологическая ассоциация, отчет 2021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ГМО-микроорганизмы способствуют производству сложных биопрепаратов, что повышает эффективность лечения многих заболеваний.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преобладание медико-биотехнологического применения ГМО, указывая на ключевую роль в современной фармацевтике.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вирусов в микробной селекции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служат природными переносчиками генов, способствуя быстрой и целенаправленной передаче полезных свойств между микроорганизмами.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фагов ускоряет селекционные процессы, открывая новые возможности для создания штаммов с уникальными биохимическими способностями.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вирусной трансдукции позволяет встраивать необходимые гены в геном бактерий, улучшая производство антибиотиков и других биопродуктов.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аспекты и законодательство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безопасности при работе с ГМО микроорганизмами требует постоянного контроля и мониторинга возможного воздействия на окружающую среду.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международном уровне регулируются процедуры сертификации и маркировки биопродуктов в рамках международных протоколов, включая Протокол Картахены.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действует законодательство, включающее ФЗ «О безопасности биотехнологий» и стандарты ГОСТ, направленные на регулирование производства и использования микробных продуктов.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CRISPR/Cas9 для точного редактирования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CRISPR/Cas9 позволяет вносить специфические изменения в геном микроорганизмов без внедрения чужеродных генов, что ускоряет создание новых штаммов с желаемыми свойствами.
</a:t>
            </a:r>
            <a:endParaRPr lang="en-US" sz="1025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метагеномики для поиска новых микробов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Метагеномика открывает доступ к изучению микробных сообществ в природе, что расширяет возможности поиска естественных штаммов с полезными биохимическими свойствами.
</a:t>
            </a:r>
            <a:endParaRPr lang="en-US" sz="105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искусственного интеллекта в оптимизации 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анализирует большие данные биологических экспериментов, позволяя быстрее подбирать оптимальные варианты штаммов для промышленного применения.
</a:t>
            </a:r>
            <a:endParaRPr lang="en-US" sz="1065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направления развития селекции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643" y="1340425"/>
            <a:ext cx="2880714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продукты селекции и их применение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журнал по микробиологии, 2020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продукты, созданные с помощью селекции микроорганизмов, их области использования и типы участвующих микроорганизмов.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обеспечивает широкий ассортимент продуктов для различных отраслей, снижая себестоимость и повышая качество биопродукции.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селекции на экологию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Контролируемые микроорганизмы применяются для переработки органических отходов, способствуя снижению загрязнения почвы и водоемов.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штаммы-санитары, способные разрушать нефтяные загрязнения и токсичные вещества, что актуально для биоремедиации окружающей среды.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аспектом является обеспечение биобезопасности и оценка воздействия модифицированных штаммов на экосистемы для предотвращения негативных последствий.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здоровье человека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Выведены пробиотические штаммы, улучшающие баланс кишечной микрофлоры, что положительно сказывается на пищеварении и иммунной защите организма.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биопрепараты, применяемые для лечения и профилактики бактериальных и вирусных инфекций, включая современные антибиотики и антивирусные средства.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вакцины нового поколения, улучшенные с помощью селекции, для борьбы с менингококковой инфекцией и вирусами, включая коронавирусы.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 микробах способствует созданию эффективных биологических средств, снижающих риск заболеваний и укрепляющих здоровье населения.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селекции микроорганизмов в современном мире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микроорганизмов остаётся важнейшим направлением биотехнологии, способствующим развитию медицины, сельского хозяйства и экологии, открывая новые возможности для улучшения жизни человека.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2026-05-09T05:14:04Z</dcterms:created>
  <dcterms:modified xsi:type="dcterms:W3CDTF">2026-05-09T05:14:04Z</dcterms:modified>
</cp:coreProperties>
</file>