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0525" y="342150"/>
            <a:ext cx="3771900" cy="3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80525" y="1702063"/>
            <a:ext cx="45285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а, у, и после шипящих
</a:t>
            </a:r>
            <a:pPr algn="l" indent="0" marL="0">
              <a:lnSpc>
                <a:spcPct val="9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писать жи, ши, ча, ща, чу, щу без ошибок.
</a:t>
            </a:r>
            <a:endParaRPr lang="en-US" sz="3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0100" y="684430"/>
            <a:ext cx="3992100" cy="3886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9351" y="634450"/>
            <a:ext cx="38964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правило важно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22225" y="2453325"/>
            <a:ext cx="3490800" cy="19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Шипящие звуки встречаются часто, а на слух легко ошибиться. Знание правила помогает быстро выбирать нужную букву и правильно писать привычные слова: машина, щука, часы, чудо, жираф.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607475" y="1116675"/>
            <a:ext cx="27183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Шипящие согласные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этой группе относятся ж, ш, ч и щ. Их звучание легко узнать в словах и в речи, потому что оно особенно отчётливое.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5716625" y="1116675"/>
            <a:ext cx="27183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сочетания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5 класса важно запомнить шесть сочетаний: жи, ши, ча, ща, чу, щу. Они встречаются в самых разных словах.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3982575" y="3495625"/>
            <a:ext cx="27183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написание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шипящих действуют отдельные орфографические правила. Именно поэтому следующие гласные нельзя выбирать только по слуху.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547025" y="111975"/>
            <a:ext cx="7887900" cy="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звуки называют шипящими
</a:t>
            </a:r>
            <a:endParaRPr lang="en-US" sz="1900" dirty="0"/>
          </a:p>
        </p:txBody>
      </p:sp>
      <p:sp>
        <p:nvSpPr>
          <p:cNvPr id="9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4" y="-19675"/>
            <a:ext cx="4220393" cy="5163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21700" y="190425"/>
            <a:ext cx="4044600" cy="7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 и Ш: почему после них пишется и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5000625" y="14535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букв ж и ш в школьном правиле пишется буква и. Поэтому в словах жираф, жизнь, шина и машина нужно запомнить именно такое написание.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00625" y="34353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орфографическая норма русского языка, а не подсказка по произношению. На слух звук может казаться иным, но на письме сохраняется буква 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сочетания после шипящих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быстро увидеть, какие буквы закреплены за каждым сочетанием после шипящих.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всех шести сочетаний есть устойчивое написание: и, а или у. Значит, главное — не угадывать, а узнавать правило.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теме «Буквы а, у, и после шипящих»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2925" y="1387800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32594" y="1387800"/>
            <a:ext cx="234413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51294" y="1387800"/>
            <a:ext cx="234413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86737" y="1387800"/>
            <a:ext cx="200925" cy="26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0433" y="435725"/>
            <a:ext cx="58068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Сочетания жи, ши
</a:t>
            </a:r>
            <a:endParaRPr lang="en-US" sz="2200" dirty="0"/>
          </a:p>
        </p:txBody>
      </p:sp>
      <p:sp>
        <p:nvSpPr>
          <p:cNvPr id="12" name="Text 1"/>
          <p:cNvSpPr txBox="1"/>
          <p:nvPr/>
        </p:nvSpPr>
        <p:spPr>
          <a:xfrm>
            <a:off x="300425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сочетании жи всегда пишется и: жираф, жизнь, режим. Это правило не зависит от ударения и сохраняется в знакомых словах.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25333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сочетании ши тоже пишется и: шина, машина, шить. На письме здесь нельзя заменять и другой буквой, даже если на слух кажется иначе.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8520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 слове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после ж или ш слышится гласный звук, нужно сразу вспоминать сочетание жи или ши. Так легче избежать типичной ошибки при письме.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71707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Запоминание примеров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помогают короткие ряды слов: жираф, жизнь, шина, машина, шить. Чем чаще встречается пример, тем быстрее правило становится привычным.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0925" y="292900"/>
            <a:ext cx="4683000" cy="11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Сочетания ча, ща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310127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 и щ в сочетаниях ча и ща пишется буква а. Так пишутся слова часы, дача, чаща и роща, поэтому это написание нужно запомнить.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1077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часто возникает, когда слово пытаются записать так, как оно звучит. Но в русском языке здесь действует твёрдое правило: после ч и щ пишется 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8392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путаться, полезно сразу вспоминать пару ча — ща и сравнивать новые слова с привычными примерами. Это помогает быстрее замечать орфограмму в тексте.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51900" y="1615825"/>
            <a:ext cx="3150600" cy="183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пишутся после ч и щ в этих сочетаниях: у, а также у в чу и щу.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5051900" y="3686392"/>
            <a:ext cx="31506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русской орфографии для сочетаний после шипящих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9750" y="2212700"/>
            <a:ext cx="34407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две устойчивые модели написания: чу и щу. Они помогают не подменять букву у на ю, даже если в речи звук кажется похожим.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нужную букву после шипящей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основан на орфографическом правиле и примерах из учебных слов.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7025" y="3772800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правило нужно запомнить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337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Написание жи, ши, ча, ща, чу, щу сложилось исторически и не всегда совпадает с произношением. Поэтому здесь нельзя полагаться только на слух.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5428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Орфография сохраняет устойчивые формы слов, которые давно закрепились в языке. Именно поэтому правило изучают как норму, а не как подсказку наугад.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7519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запомнить основные сочетания, можно быстро писать знакомые слова без лишних сомнений. Это особенно полезно при диктантах и выполнении упражнений.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9610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чаще ученик видит примеры и сравнивает их с правилом, тем легче он распознаёт орфограмму. Так правильное написание становится привычкой.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3663" y="1800157"/>
            <a:ext cx="3812100" cy="21246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Сочетания после шипящих: правило и примеры
</a:t>
            </a:r>
            <a:endParaRPr lang="en-US" sz="2026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собраны основные сочетания после шипящих и слова, в которых они встречаются.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каждой шипящей закреплена своя гласная буква: это помогает быстро узнавать орфограмму и писать слова без ошибок.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правило правописания сочетаний жи, ши, ча, ща, чу, щу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35019" y="1844204"/>
            <a:ext cx="234413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38050" y="1844204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57825" y="1844204"/>
            <a:ext cx="267900" cy="26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92150" y="127825"/>
            <a:ext cx="3712200" cy="10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Слова-исключения, которые запоминают отдельно
</a:t>
            </a:r>
            <a:endParaRPr lang="en-US" sz="2200" dirty="0"/>
          </a:p>
        </p:txBody>
      </p:sp>
      <p:sp>
        <p:nvSpPr>
          <p:cNvPr id="12" name="Text 1"/>
          <p:cNvSpPr txBox="1"/>
          <p:nvPr/>
        </p:nvSpPr>
        <p:spPr>
          <a:xfrm>
            <a:off x="137292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Иноязычное происхождение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жюри и Жюль пришли в русский язык из других языков, поэтому их написание не подчиняется школьному правилу жи-ши, ча-ща, чу-щу.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3692700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Словарное запоминание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Брошюра и парашют нужно просто запомнить. В них встречаются буквы, которые выбирают не по общему правилу, а по орфографической традиции слова.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601247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Особая проверка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кажется знакомым, это ещё не значит, что оно пишется по правилу. Для таких слов лучше сразу сверяться со словарём или учебным образцом.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75" y="1510607"/>
            <a:ext cx="2272200" cy="14800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1875" y="1510607"/>
            <a:ext cx="2272200" cy="14800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4475" y="1510607"/>
            <a:ext cx="2272200" cy="14800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03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чаще ошибаются в словах, которые много раз слышат на уроке, но пишут быстро: машина, шина, чудо. В таких словах орфограмма прячется в привычном звучании, поэтому глаз легко пропускает нужную букву.
</a:t>
            </a:r>
            <a:endParaRPr lang="en-US" sz="938" dirty="0"/>
          </a:p>
        </p:txBody>
      </p:sp>
      <p:sp>
        <p:nvSpPr>
          <p:cNvPr id="12" name="Text 3"/>
          <p:cNvSpPr txBox="1"/>
          <p:nvPr/>
        </p:nvSpPr>
        <p:spPr>
          <a:xfrm>
            <a:off x="5903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и в тетради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4929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Щавель и щука часто сбивают с толку: в речи слышится один вариант, а правило требует другой. Если не остановиться и не вспомнить сочетание, можно сделать ошибку уже на первом слоге.
</a:t>
            </a:r>
            <a:endParaRPr lang="en-US" sz="974" dirty="0"/>
          </a:p>
        </p:txBody>
      </p:sp>
      <p:sp>
        <p:nvSpPr>
          <p:cNvPr id="14" name="Text 5"/>
          <p:cNvSpPr txBox="1"/>
          <p:nvPr/>
        </p:nvSpPr>
        <p:spPr>
          <a:xfrm>
            <a:off x="34929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Слово, которое хочется написать «по слуху»
</a:t>
            </a:r>
            <a:endParaRPr lang="en-US" sz="1375" dirty="0"/>
          </a:p>
        </p:txBody>
      </p:sp>
      <p:sp>
        <p:nvSpPr>
          <p:cNvPr id="15" name="Text 6"/>
          <p:cNvSpPr txBox="1"/>
          <p:nvPr/>
        </p:nvSpPr>
        <p:spPr>
          <a:xfrm>
            <a:off x="63955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быстром письме орфограмма после шипящей теряется чаще всего. Поэтому полезно читать слово целиком, выделять шипящую и мысленно проверять сочетание: жи, ши, ча, ща, чу или щу.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3955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рука спешит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в которых особенно легко ошибиться
</a:t>
            </a:r>
            <a:endParaRPr lang="en-US" sz="314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ошибки встречаются чаще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неверные варианты ученики путают при письме после шипящих.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ошибаются в сочетаниях жы и шы, потому что они сильнее всего противоречат привычному звучанию и требуют твёрдого правила.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типичных орфографических ошибок по теме «буквы а, у, и после шипящих»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2138" y="293900"/>
            <a:ext cx="34908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написание в слове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541538" y="1317588"/>
            <a:ext cx="2718300" cy="10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Найти шипящую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определить, есть ли в слове ж, ш, ч или щ. Именно от этой буквы зависит дальнейшая проверка.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817288" y="3755537"/>
            <a:ext cx="2718300" cy="10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Посмотреть на следующую букву
</a:t>
            </a:r>
            <a:pPr algn="l" indent="0" marL="0">
              <a:lnSpc>
                <a:spcPct val="100000"/>
              </a:lnSpc>
              <a:buNone/>
            </a:pPr>
            <a:r>
              <a:rPr lang="en-US" sz="5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ученик определяет, какая гласная стоит после шипящей. Это помогает сразу увидеть нужное сочетание и не полагаться только на слух.
</a:t>
            </a:r>
            <a:endParaRPr lang="en-US" sz="1229" dirty="0"/>
          </a:p>
        </p:txBody>
      </p:sp>
      <p:sp>
        <p:nvSpPr>
          <p:cNvPr id="9" name="Text 3"/>
          <p:cNvSpPr txBox="1"/>
          <p:nvPr/>
        </p:nvSpPr>
        <p:spPr>
          <a:xfrm>
            <a:off x="5732188" y="1229638"/>
            <a:ext cx="2718300" cy="10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Сверить с правилом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слово сравнивают с орфограммой: жи, ши, ча, ща, чу, щу. Если слово есть в словарных исключениях, его написание нужно запомнить.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действовать при проверке орфограммы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построен по школьному правилу написания гласных после шипящих согласных.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8050" y="18082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тема связана с другими правилами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0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Правописание букв а, у, и после шипящих — это отдельная орфограмма. Она не зависит от ударения и не проверяется подбором проверочного слова, поэтому требует точного запоминания сочетаний.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1077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шипящих в 5 классе изучают и другие написания, например буквы о и е. Но это уже другое правило, и смешивать его с темой жи, ши, ча, ща, чу, щу нельзя.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83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путаться, полезно держать в памяти два вопроса: какая буква стоит после шипящей и к какому правилу относится слово. Такой подход помогает быстро находить правильный вариант.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4613" y="1896120"/>
            <a:ext cx="3812100" cy="182196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Потренируйся вставлять нужную букву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50475" y="1695850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даны слова с пропущенными буквами. Сопоставь их с правилом и проверь себя по образцу.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650475" y="3022725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после шипящей стоит нужная гласная из правила, слово пишется без ошибок; проверка по слуху здесь не подходит.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29225" y="4402625"/>
            <a:ext cx="37029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теме «буквы а, у, и после шипящих»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890" y="593900"/>
            <a:ext cx="3664521" cy="4000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62500" y="1452450"/>
            <a:ext cx="35244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Запоминаем парами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удобный способ запомнить правило — повторять короткие пары: жи-ши, ча-ща, чу-щу. Они быстро узнаются и помогают не сомневаться при письме.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762500" y="3180550"/>
            <a:ext cx="35244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Находим в знакомых словах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искать эти сочетания в обычных словах: машина, часы, щука, дача. Когда орфограмма встречается в знакомом примере, правильное написание запоминается намного легче.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08225" y="186000"/>
            <a:ext cx="3834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Жи-ши, ча-ща, чу-щу: короткие опоры для памяти
</a:t>
            </a:r>
            <a:endParaRPr lang="en-US" sz="221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6675" y="229750"/>
            <a:ext cx="6234000" cy="9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Правило, которое стоит держать в памяти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2779975" y="1905000"/>
            <a:ext cx="3832200" cy="13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ж и ш пишется и, после ч и щ — а или у в нужных сочетаниях. Если помнить пары и знать словарные исключения, писать правильно становится намного проще.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2026-05-22T06:05:55Z</dcterms:created>
  <dcterms:modified xsi:type="dcterms:W3CDTF">2026-05-22T06:05:55Z</dcterms:modified>
</cp:coreProperties>
</file>