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576" y="0"/>
            <a:ext cx="44134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Земли: единство воды, воздуха, суши и жизни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Планета, где всё связано: от океанов до почв и живых организмов.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5291" y="126065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как устроена поверхность планеты, почему различаются климат и природные зоны, и как человек использует природные богатства, не нарушая хрупкое равновесие природы.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природу Земли в 7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твёрдая оболочка Земли. Она образует материки, горы и дно океанов, а её породы постоянно изменяются под действием внутренних и внешних сил.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объединяет океаны, моря, реки, озёра, ледники и подземные воды. Вода соединяет части природы через круговорот и влияет на климат и жизнь организмов.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 защищает Землю и создаёт погоду. В ней перемещаются облака, ветры и осадки, а также формируются климатические условия разных территорий.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область распространения жизни на суше, в воде и в воздухе. Живые организмы изменяют почву, участвуют в круговороте веществ и зависят от среды обитания.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Земли и их 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географии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скрыта во льдах и подземных водах, поэтому доступный запас очень мал.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вода Земли солёная, а пресная вода особенно ценна и требует бережного использования.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на Земле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6" y="887000"/>
            <a:ext cx="2728727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636" y="875450"/>
            <a:ext cx="2728727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36" y="861375"/>
            <a:ext cx="2728727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медленно нагревается и остывает, поэтому смягчает климат у берегов. Возле моря зима часто теплее, а лето прохладнее, чем в глубине материка. На побережьях это особенно заметно в повседневной погоде.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климат побережий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толще воды и у берегов живут рыбы, моллюски, ракообразные, морские птицы и водоросли. Океан даёт им пищу, пространство и условия для жизни, а коралловые и прибрежные экосистемы особенно богаты видами.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множества организмов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поверхности океана постоянно испаряется вода, а затем она возвращается в виде осадков. Так океан поддерживает облака, дожди и снег, связывая моря, сушу и атмосферу в единую природную систему.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круговорота воды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океан: сила, которая меняет планету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30039"/>
              </a:lnSpc>
              <a:buNone/>
            </a:pPr>
            <a:r>
              <a:rPr lang="en-US" sz="5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океаны, реки, озёра, влажную почву и листья растений. Вода превращается в водяной пар и поднимается в атмосферу.
</a:t>
            </a:r>
            <a:endParaRPr lang="en-US" sz="1117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облаков
</a:t>
            </a:r>
            <a:pPr algn="l" indent="0" marL="0">
              <a:lnSpc>
                <a:spcPct val="130039"/>
              </a:lnSpc>
              <a:buNone/>
            </a:pPr>
            <a:r>
              <a:rPr lang="en-US" sz="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высоте пар охлаждается, собирается в мельчайшие капли и кристаллы льда. Так возникают облака, которые переносятся ветром.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сток
</a:t>
            </a:r>
            <a:pPr algn="l" indent="0" marL="0">
              <a:lnSpc>
                <a:spcPct val="130039"/>
              </a:lnSpc>
              <a:buNone/>
            </a:pPr>
            <a:r>
              <a:rPr lang="en-US" sz="5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облаков вода возвращается на Землю в виде дождя, снега или града. Часть стекает по поверхности в реки и моря, а часть просачивается в почву.
</a:t>
            </a:r>
            <a:endParaRPr lang="en-US" sz="1133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 лёд
</a:t>
            </a:r>
            <a:pPr algn="l" indent="0" marL="0">
              <a:lnSpc>
                <a:spcPct val="130039"/>
              </a:lnSpc>
              <a:buNone/>
            </a:pPr>
            <a:r>
              <a:rPr lang="en-US" sz="5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Просочившаяся вода пополняет подземные воды, а в холодных районах накапливается в снегу и льде. Затем круговорот начинается снова.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движется вода на Земле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рельеф Земли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внутренние и внешние силы создают и изменяют формы поверхности Земли.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14677"/>
            <a:ext cx="4063200" cy="14400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климат определяет растительность, животный мир и особенности каждой природной зоны.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и влажнее территория, тем богаче растительность; чем холоднее или суше, тем беднее природный покров.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географии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климат: в чём разница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90425" y="1190675"/>
            <a:ext cx="4613700" cy="8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здесь и 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описывает состояние атмосферы в конкретный момент: температуру, облачность, ветер, осадки и давление. Она может заметно меняться даже в течение одного дня.
</a:t>
            </a:r>
            <a:endParaRPr lang="en-US" sz="1458" dirty="0"/>
          </a:p>
        </p:txBody>
      </p:sp>
      <p:sp>
        <p:nvSpPr>
          <p:cNvPr id="11" name="Text 3"/>
          <p:cNvSpPr txBox="1"/>
          <p:nvPr/>
        </p:nvSpPr>
        <p:spPr>
          <a:xfrm>
            <a:off x="690425" y="2402252"/>
            <a:ext cx="4613700" cy="8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показывает, какая погода обычно бывает на территории много лет подряд. Он помогает понять, будет ли регион жарким, холодным, сухим или влажным.
</a:t>
            </a:r>
            <a:endParaRPr lang="en-US" sz="1458" dirty="0"/>
          </a:p>
        </p:txBody>
      </p:sp>
      <p:sp>
        <p:nvSpPr>
          <p:cNvPr id="12" name="Text 4"/>
          <p:cNvSpPr txBox="1"/>
          <p:nvPr/>
        </p:nvSpPr>
        <p:spPr>
          <a:xfrm>
            <a:off x="690425" y="3613822"/>
            <a:ext cx="4613700" cy="8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различается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климат влияют географическая широта, высота над уровнем моря, удалённость от океана, океанические течения и рельеф. Поэтому один и тот же месяц в разных местах бывает очень разным.
</a:t>
            </a:r>
            <a:endParaRPr lang="en-US" sz="12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географии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формируется сразу несколькими природными факторами, и они действуют вместе, а не по отдельности.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территория к экватору и океану, тем мягче условия; высота и горы могут заметно охлаждать и изменять климат.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климат территории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верхний плодородный слой земли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очень медленно: горные породы постепенно разрушаются под действием воды, воздуха, тепла, корней растений и живых организмов. На это уходят десятки и сотни лет.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почвы есть минеральные частицы, перегной, вода и воздух. Именно сочетание этих компонентов делает её средой, где могут расти растения и жить множество организмов.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почве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верхних слоях почвы обитают дождевые черви, насекомые, грибы и бактерии. Они разлагают остатки организмов и участвуют в превращении их в вещества, полезные для растений.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даёт растениям питание, влагу и опору для корней. От её состояния зависят урожай, сохранность природных сообществ и качество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 — это природное сообщество живых организмов и среды их обитания. В ней всё связано обменом веществ и энергии, поэтому изменения в одном звене отражаются на других.
</a:t>
            </a:r>
            <a:endParaRPr lang="en-US" sz="1349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 из воды, углекислого газа и солнечного света, а также выделяют кислород. Они служат основой большинства пищевых цепей и поддерживают жизнь многих организмов.
</a:t>
            </a:r>
            <a:endParaRPr lang="en-US" sz="1198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 сообществе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потребляют растения или других животных и переносят энергию дальше по цепям питания. Их численность и поведение зависят от условий среды и наличия пищи.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 круговорот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разлагают остатки растений и животных, возвращая вещества в почву. Без этих организмов круговорот веществ нарушился бы, а экосистема стала бы менее устойчивой.
</a:t>
            </a:r>
            <a:endParaRPr lang="en-US" sz="1375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растения, животные и микроорганизмы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и движение энергии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солнечного света проходит через звенья пищевой цепи и частично теряется на каждом этапе.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«Биоразнообразие»; точные доли условны.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организмов образуют сложные связи между собой и со средой обитания. Чем больше таких связей, тем надёжнее природная система реагирует на изменения.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повышает устойчивость экосистемы, а редкие виды требуют особой охраны.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их использование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ресурсов может восстанавливаться сравнительно быстро. К ним относятся вода в круговороте, леса при восстановлении и растительный покров, если его не уничтожать полностью.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ресурсы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природным ресурсам относятся вода, почвы, леса, полезные ископаемые, растения, животные, солнечная энергия и энергия ветра. Они обеспечивают жизнь людей и развитие хозяйства.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 ресурсам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 и многие руды образуются очень долго, поэтому их запасы ограничены. Неосторожное использование таких ресурсов может привести к их истощению.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Невозобновляемые ресурсы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Экономное потребление воды и энергии, переработка отходов и бережное отношение к лесам помогают сохранить природные богатства. Это важно не только сегодня, но и в будущем.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разумно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372" y="1518700"/>
            <a:ext cx="3725256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природных явлений; меры безопасности приведены в общем виде.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природные явления могут быть опасны и какие меры помогают снизить риск.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явлений разные причины, но все они способны нанести вред людям, природе и хозяйству, поэтому важны подготовка и осторожность.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 и их 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стал реже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506425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густого леса появляются просеки, дороги и поля. Когда деревьев становится меньше, почва быстрее размывается, а животным труднее находить укрытие и пищу.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после города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12649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которая течёт мимо предприятий и жилых кварталов, может менять цвет и запах. Загрязнение ухудшает условия жизни рыб, растений и всех, кто использует реку.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 на месте холма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118874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меняет рельеф и разрушает привычные места обитания. После работ на участке остаются отвалы, пыль и нарушенный почвенный покров.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изменяет природу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схема по теме охраны природы; значения условны.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зависит и от повседневных привычек, и от решений общества. Даже небольшие действия помогают уменьшить нагрузку на окружающую среду.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результативны меры, которые одновременно снижают загрязнение и защищают природные территории и виды.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охраны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нескольких условий сделало Землю обитаемой: есть жидкая вода, атмосфера, солнечное тепло и защита от опасного излучения.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объединила воду, воздух и подходящую температуру, создав условия для жизни.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«Природа Земли»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воздух, рельеф, почвы, растения, животные и ресурсы образуют единую систему. Если беречь её равновесие, условия жизни сохранятся для людей и природы.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живая система взаимосвязей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2026-06-02T10:09:49Z</dcterms:created>
  <dcterms:modified xsi:type="dcterms:W3CDTF">2026-06-02T10:09:49Z</dcterms:modified>
</cp:coreProperties>
</file>