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формируют мировой агросектор?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аграрное производство: структура, география и значение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аграрное производство — важная тема школьной географии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людей пищей, промышленность — сырьём, а миллионы жителей сельских районов — работой. Его развитие зависит от природы, технологий, торговли и демографических изменений, поэтому оно помогает понять различия между регионами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сельского хозяйства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даёт основу питания и сырьё для переработки: зерновые, масличные, сахарные культуры, картофель, овощи и плоды формируют крупнейшую часть мирового аграрного выпуска.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Скотоводство, свиноводство, птицеводство и овцеводство обеспечивают мясо, молоко, яйца, шерсть и кожу; их развитие тесно связано с кормовой базой и спросом населения.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первичная переработка расширяют аграрную цепочку, превращая сырьё в товар и связывая сельское хозяйство с пищевой промышленностью и торговлей.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США, Бразилия и страны Европейского союза входят в число крупнейших производителей, но их специализация различается по климату, населению и уровню механизации.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масштаб выпуска, но и различие моделей аграрного развития: от густонаселённых стран до экспортно ориентированных экономик.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производители сельскохозяйственной продукции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агропродукции сосредоточен в нескольких государствах, поэтому изменения в их производстве заметно влияют на мировой баланс продовольствия.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FAOSTAT и World Bank, 2022–2023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 основа аграрной географии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прерии — пространство зерна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равнины с плодородными почвами и умеренным климатом стали главными районами зернового хозяйства. Здесь легко механизировать посев и уборку, а большие площади позволяют формировать товарное производство для внутреннего рынка и экспорта.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 и орошаемые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сельское хозяйство концентрируется там, где есть вода: у Нила, Тигра и Евфрата, Инда, Хуанхэ и других крупных рек. Орошение делает возможным выращивание культур, но требует дорогой инфраструктуры и постоянного контроля.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 средиземноморские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тропиках получают кофе, какао, бананы и сахарный тростник, а в средиземноморском климате — виноград, цитрусовые, овощи и оливки. Эти зоны ценятся сочетанием тепла, света и длительного вегетационного периода.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156201"/>
            <a:ext cx="4000500" cy="2053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культуры формируют основу питания, а какие — сырьевую базу переработки и международной торговли.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культуры мира
</a:t>
            </a:r>
            <a:endParaRPr lang="en-US" sz="2675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обеспечивают продовольственную устойчивость, а масличные и сахарные культуры тесно связаны с переработкой, животноводством и экспортом.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FAO; UN Comtrade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50%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калорий в рационе человечества дают пшеница, рис и кукуруза вместе.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обобщённые оценки структуры мирового питания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главные зерновые культуры задают продовольственный баланс мира. Их урожайность и стабильность поставок напрямую влияют на цены, доступность пищи и устойчивость стран к кризисам.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занимает крупнейшую долю не только из-за питания людей, но и благодаря спросу со стороны животноводства и промышленной переработки.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производства зерновых культур
</a:t>
            </a:r>
            <a:endParaRPr lang="en-US" sz="249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зерна не совпадает с рационом потребления: кукуруза доминирует по объёму, а пшеница и рис остаются ключевыми продовольственными культурами.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Масличные и кормовые культуры в современной экономике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 стала важнейшим источником растительного белка и масла. Её массово используют в комбикормах, поэтому она напрямую поддерживает развитие птицеводства и свиноводства.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Рапс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Рапс ценится за масло и как сырьё для биотоплива. Его производство расширяется там, где есть развитая переработка, устойчивый спрос и хорошие агротехнические условия.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особенно важен для производства растительного масла и жмыха. Он хорошо сочетается с зерновым хозяйством и занимает заметное место в экспортных поставках.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Бразилия, США, Аргентина, Канада и страны Черноморского региона усилили позиции благодаря крупным площадям, инвестициям в агротехнологии и спросу со стороны мировой переработки.
</a:t>
            </a:r>
            <a:endParaRPr lang="en-US" sz="8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сельскохозяйственной продукции от поля до потребителя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движения продукции и узлов, где возникают потери и задержки.
</a:t>
            </a:r>
            <a:endParaRPr lang="en-US" sz="10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 изменение рациона населения
</a:t>
            </a:r>
            <a:endParaRPr lang="en-US" sz="2151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увеличения доходов и урбанизации в мире растёт потребление мяса, молока и яиц. Это стимулирует развитие животноводства, особенно вблизи крупных рынков сбыта и центров переработки.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птицеводство, свиноводство, молочное скотоводство и овцеводство. Каждая из них занимает свою нишу в питании населения и по-разному зависит от климата и кормов.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быстро растёт птицеводство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расширяется быстрее других направлений, потому что отличается коротким циклом выращивания, сравнительно низкими затратами и стабильным спросом на доступное белковое сырьё для городского населения.
</a:t>
            </a:r>
            <a:endParaRPr lang="en-US" sz="99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животноводства определяется наличием кормовой базы, благоприятными санитарными условиями, транспортной доступностью и ёмкостью местного рынка. Важную роль также играют климат и уровень технологии.
</a:t>
            </a:r>
            <a:endParaRPr lang="en-US" sz="9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спроса показывает, что мясо птицы стало наиболее массовым продуктом благодаря цене и скорости производства, а традиции потребления заметно различаются по регионам.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мяса по основным видам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птицы отражает её доступность и гибкость производства; свинина и говядина сильнее зависят от региональных традиций и природных условий.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данным FAOSTAT и отраслевым обзорам; значения округлены, 2023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59627"/>
            <a:ext cx="281100" cy="2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2725" y="2388575"/>
            <a:ext cx="220950" cy="29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650" y="3031125"/>
            <a:ext cx="281100" cy="28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2653" y="3695063"/>
            <a:ext cx="281100" cy="224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54316" y="4296028"/>
            <a:ext cx="257775" cy="294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меняющие сельское хозяйство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помогают отслеживать состояние посевов, вовремя замечать засуху, переувлажнение и очаги повреждений. Это делает управление полями точнее и снижает потери урожая.
</a:t>
            </a:r>
            <a:endParaRPr lang="en-US" sz="803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влажности и системы капельного орошения позволяют подавать воду только тогда, когда она действительно нужна. Такой подход особенно важен в засушливых районах и при дефиците водных ресурсов.
</a:t>
            </a:r>
            <a:endParaRPr lang="en-US" sz="803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GPS, дифференцированное внесение удобрений и анализ почв повышают отдачу каждого гектара. Фермер получает больше продукции при меньшем расходе ресурсов и меньшей нагрузке на почву.
</a:t>
            </a:r>
            <a:endParaRPr lang="en-US" sz="803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ферм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современных фермах автоматизируются кормление, доение, вентиляция и контроль микроклимата. Это повышает стабильность производства, уменьшает влияние человеческого фактора и улучшает условия содержания животных.
</a:t>
            </a:r>
            <a:endParaRPr lang="en-US" sz="803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учёт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платформы фиксируют посевы, урожай, запасы и логистику в реальном времени. Такой контроль помогает быстрее принимать решения, сокращать потери и планировать поставки более надёжно.
</a:t>
            </a:r>
            <a:endParaRPr lang="en-US" sz="8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земледелия показывает различия в отдаче с площади, уровне вложений и экологических последствиях.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 экстенсивное земледелие: сравнение типов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модель эффективнее при дефиците земли и высокой плотности населения, а экстенсивная — там, где важнее площадь, чем вложения на гектар.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географии и отраслевых характеристик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продовольственной безопасности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продуктов часть населения не может их купить. Бедность превращает проблему производства в проблему доступности еды, особенно в крупных городах и сельских районах.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 кризисы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разрушают поля, склады, дороги и торговые связи. Из-за этого нарушаются поставки продовольствия, а цены быстро растут, усиливая риск голода и вынужденной миграции.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потрясения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 и резкие температурные колебания сокращают урожай и ухудшают качество кормов. Наиболее уязвимы территории, где сельское хозяйство зависит от сезонных дождей.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достаточном урожае продовольствие может не дойти до потребителя из-за нехватки транспорта, складов и холодильных мощностей. Логистика напрямую влияет на устойчивость системы питания.
</a:t>
            </a:r>
            <a:endParaRPr lang="en-US" sz="8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обычно связан не с одним фактором, а с их сочетанием: погодные аномалии усиливают уязвимость хозяйств, а слабая инфраструктура увеличивает потери после сбора урожая.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 и потери урожая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зависимость от погоды и слабее инфраструктура, тем выше риск неурожая и послепроизводственных потерь; адаптация требует и технологий, и логистики.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FAO, WFP и климатических обзоров; значения индексные, 2023–2024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специализация аграрных районов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87" y="1901077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Формирование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регион ориентируется на те культуры и виды продукции, которые лучше соответствуют климату, почвам, обеспеченности землёй и трудовым ресурсам. Так складываются устойчивые сельскохозяйственные районы.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68287" y="2607018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Роль экспорта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избыточным производством поставляют зерно, сахар, кофе, какао, масла и мясо на внешние рынки. Экспорт приносит валютную выручку и поддерживает развитие переработки.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8287" y="3312959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Зависимость импортеров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Государства, не обеспечивающие себя продовольствием, зависят от мировых цен и транспортных коридоров. Любые сбои в торговле быстро отражаются на доступности продуктов для населения.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68287" y="4018900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Единая система рынков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обмен сельхозтоварами связывает производителей, переработчиков и потребителей в единую систему. Поэтому сельское хозяйство давно стало частью глобальной экономики, а не только местного уклада.
</a:t>
            </a:r>
            <a:endParaRPr lang="en-US" sz="996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устойчивого развития сельского хозяйства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по снижению нагрузки на ресурсы и повышению устойчивости агросектора к климатическим и рыночным рискам.
</a:t>
            </a:r>
            <a:endParaRPr lang="en-US" sz="8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мирового аграрного производства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сектор ускоренно внедряет точные технологии, автоматизацию и цифровой учёт. При этом ключевой задачей остаются устойчивость поставок, снижение потерь продовольствия и адаптация к климатическим колебаниям.
</a:t>
            </a:r>
            <a:endParaRPr lang="en-US" sz="87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 изменение потребительского спроса усилят необходимость экономии воды, защиты почв и повышения урожайности без расширения посевных площадей. Возрастёт значение устойчивых сортов и логистики.
</a:t>
            </a:r>
            <a:endParaRPr lang="en-US" sz="85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должно будет обеспечить больше продуктов при ограниченных ресурсах. Его успех будет зависеть от технологий, международного сотрудничества и способности снижать экологическую нагрузку.
</a:t>
            </a:r>
            <a:endParaRPr lang="en-US" sz="8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аграрное производство соединяет природные условия, технологии и потребности общества. От его устойчивости зависят питание людей, занятость, торговля и экологическое равновесие планеты.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сектор: основа питания и устойчивого развития
</a:t>
            </a:r>
            <a:endParaRPr lang="en-US" sz="282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2026-06-03T03:56:36Z</dcterms:created>
  <dcterms:modified xsi:type="dcterms:W3CDTF">2026-06-03T03:56:36Z</dcterms:modified>
</cp:coreProperties>
</file>