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 данных, которые помогают быстро понять набор чисел.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арифметическое, размах и мода в 7 классе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таблицах и опросах важно видеть не только отдельные числа, но и общую картину. Среднее, размах и мода помогают сравнивать данные быстро и без лишних вычислений.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числовые характеристики данных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находят как сумму всех значений, делённую на их количество. Оно показывает типичный уровень данных.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средний уровень набора 4, 6 и 8.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среднего по данным из тетради
</a:t>
            </a:r>
            <a:endParaRPr lang="en-US" sz="3163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набор 4, 6, 8, 2, 10 и аккуратно выписываем все значения по порядку. Так легче не пропустить число при подсчёте и проверить результат.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на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Чисел в наборе пять, поэтому 30 делим на 5. Получаем среднее арифметическое 6. Оно не обязано совпадать ни с одним из исходных чисел.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все числа: 4 + 6 + 8 + 2 + 10 = 30. Сначала важно получить правильную сумму, потому что именно она используется в следующем шаге.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среднего помогает увидеть, где находится общий уровень набора относительно отдельных значений.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равно 6 и расположено между числами набора, поэтому оно может не совпадать ни с одним значением.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на фоне отдельных чисел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число влияет на среднее арифметическое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наборе 4, 4, 5, 5, 6 значения близки друг к другу, поэтому среднее получается 4,8. Оно хорошо отражает общий уровень без резких отклонений.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набор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число 20, сумма заметно возрастает, а число элементов увеличивается лишь на один. Из-за этого среднее поднимается до 7 и уже хуже показывает основную группу значений.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большое число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очень маленького значения среднее, наоборот, снижается. Поэтому отдельные крайние числа могут заметно изменить результат, даже если остальные данные почти не меняются.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маленькое число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Размах: показатель разброса данных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сравнивает самое большое и самое маленькое число в наборе. Он не учитывает все остальные значения, а показывает только расстояние между двумя границами данных.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размаха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размах, из наибольшего значения вычитают наименьшее: R = max − min. Если данные лежат далеко друг от друга, размах получается большим.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помогает понять, насколько набор данных разбросан. Он удобен, когда нужно быстро сравнить два набора и увидеть, где значения расположены более широко.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наборов по размаху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набора имеют разный уровень разброса, хотя каждый состоит всего из нескольких чисел.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B более разбросан: его крайние значения дальше друг от друга, чем в наборе A.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Мода: самое частое значение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модой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 — это число, которое встречается в наборе чаще остальных. Например, в наборе 2, 3, 3, 5, 7 модой является 3, потому что оно повторяется чаще всех.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 несколько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значения встречаются одинаково часто и чаще других, набор имеет две моды. Такой случай встречается, когда данные разделяются на две равные по частоте группы.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моды нет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каждое число появляется только один раз, самое частое значение выделить нельзя. Тогда говорят, что мода отсутствует, потому что ни одно число не повторяется чаще.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моды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определения самого частого значения в наборе 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классе можно записать размеры обуви всех учеников и посчитать, какой размер повторяется чаще остальных. Именно это значение и будет модой. Такой пример легко показать картинкой с несколькими парами обуви, где один размер встречается несколько раз.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размер встречается чаще всего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анкете ученики выбирают любимый цвет, то модой становится цвет, который назвали чаще всего. На иллюстрации удобно разместить цветные карточки или круги, где один оттенок повторяется заметно чаще других и сразу привлекает внимание.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цвет по результатам опроса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оценок мода помогает быстро увидеть, какая отметка встречается чаще всего. Это особенно наглядно, если рядом изображены одинаковые числа на карточках или в тетради, а одно из них повторяется несколько раз подряд.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оценка в журнале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в школьных и бытовых ситуациях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часто встречается каждое число, а не только их список. Это помогает сразу заметить повторения и крайние значения.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встречается чаще всего, поэтому это мода; размах равен 7, а среднее показывает общий уровень набора.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2, 2, 3, 5, 8, 8, 8, 9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данных — три характеристики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31" y="2436975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среднее, размах и мода обычно не совпадают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зависит от всех чисел сразу, поэтому оно показывает общий уровень набора. Оно может оказаться между значениями и не совпасть ни с одним из них.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 — это баланс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выбирает самое частое значение, а не середину и не край набора. Если повторяются разные числа, мода может быть одной, двумя или вообще отсутствовать.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ищет повторения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не учитывает все числа по отдельности, а сравнивает только самое большое и самое маленькое. Поэтому его смысл связан не с центром, а с шириной разброса.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смотрит на крайние значения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 для одного школьного набора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набора 6, 7, 7, 8, 12 можно одновременно найти три разные характеристики. Они описывают данные с разных сторон и не заменяют друг друга.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показывает общий уровень, размах — расстояние между крайними значениями, мода — самое частое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сложить все числа набора. Одна пропущенная или лишняя запись сразу меняет ответ, поэтому полезно перечитать данные и проверить вычисления по шагам.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сумма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 легко спутать со средним или не заметить повторения. Если одинаково часто встречаются два числа, нужно указать обе моды, а при одинаковых частотах у всех чисел мода отсутствует.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моде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размаха берут только наибольшее и наименьшее значение, а не любые два числа. Если перепутать их или взять среднее число, результат будет неверным.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размахе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среднего арифметического важно не только найти сумму, но и разделить её на количество чисел. Без этого получится не среднее значение, а просто сумма.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 деление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показатель выбрать в задаче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того, что именно нужно узнать о наборе чисел: уровень, разброс или самое частое значение.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не похоже на остальные значения и заметно сдвигает описание набора. Поэтому полезно проверять данные на необычные элементы, прежде чем делать выводы.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резко увеличил среднее и размах, но не изменил моды: наиболее частыми остались 4 и 5.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4, 4, 5, 5, 6 и тот же набор с числом 20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выброс меняет характеристики набора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школьных задачах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25999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используют, когда нужно узнать общий уровень: среднюю оценку за несколько работ, среднюю скорость чтения или средний балл по предмету. Оно удобно для сравнения похожих результатов.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5987" y="2544576"/>
            <a:ext cx="3459591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4277690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помогает увидеть, насколько сильно отличаются результаты. Его применяют при сравнении контрольных, температурных наблюдений или времени выполнения заданий на уроке физкультуры и в других школьных ситуациях.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77678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8029382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нужна там, где важно самое частое значение. Она помогает определить наиболее популярный размер, самый распространённый ответ в анкете или повторяющееся число в таблице.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9370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набора 1, 3, 3, 4, 9 можно по шагам найти все три характеристики. Сначала складываем числа, затем делим сумму на количество значений и получаем среднее 4. После этого находим размах: 9 − 1 = 8.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среднее и размах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моду, нужно посмотреть, какое число повторяется чаще других. В этом наборе число 3 встречается дважды, а остальные значения только по одному разу. Значит, именно 3 является модой набора.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моду без ошибок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показывает общий уровень, размах — разброс, а мода — самое частое значение. Вместе они дают удобное и точное описание набора чисел в школьных задачах.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характеристики, которые помогают понять данные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2026-05-29T22:17:08Z</dcterms:created>
  <dcterms:modified xsi:type="dcterms:W3CDTF">2026-05-29T22:17:08Z</dcterms:modified>
</cp:coreProperties>
</file>