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стали соседями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одомашнивание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— это длинный путь, когда дикие животные постепенно привыкают жить рядом с человеком. Люди выбирают спокойных особей, кормят их и заботятся о них, а животные становятся доверчивее и полезнее.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были нужны животные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помогали людям получать мясо, молоко и яйца. Это была важная пища, особенно тогда, когда магазинов ещё не существовало, а добывать еду было нелегко.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Шерсть, кожа и пух спасали от холода. Из них делали одежду, обувь и тёплые вещи для дома, чтобы зимой было уютнее и безопаснее.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перевозили грузы, пахали землю и помогали в хозяйстве. С ними людям было легче строить жильё, собирать урожай и отправляться в дорогу.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сторожили жильё, предупреждали об опасности и просто жили рядом с семьёй. Для людей они становились не только помощниками, но и верными друзьями.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— первый друг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волка к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Предком собаки был волк. Постепенно самые спокойные и смелые животные стали жить ближе к людям, а потом превратились в надёжных помощников.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сторожили жилища, сопровождали людей на охоте и помогали искать дорогу. Они хорошо слышат и чуют опасность раньше человека.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собака стала не просто полезным животным, а настоящим другом семьи. Поэтому её часто называют первым и самым верным помощником человека.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привыкали к людям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приходили первыми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стоянок и деревень оставались самые смелые животные. Им было не так страшно подходить к людям, потому что рядом можно было найти пищу и укрытие.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 спокойных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подкармливали тех животных, которые вели себя тихо и не нападали. Так рядом с человеком оставались самые мирные и удобные для жизни особи.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Вырастали ручные детёныши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спокойных животных рождались детёныши, которые тоже привыкали к людям. Их берегли, кормили и оставляли рядом, чтобы они росли без страха.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Шло много поколений, и животные становились всё более ручными. Так дикие соседи постепенно превращались в домашних помощников, которые хорошо жили рядом с людьми.
</a:t>
            </a:r>
            <a:endParaRPr lang="en-US" sz="9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Козы, овцы и свиньи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и молоко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стали важными помощниками людей. Они давали молоко и мясо, а ещё были неприхотливы и могли жить там, где другим животным было бы трудно.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 шерсть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Овец ценили за шерсть, из которой делали тёплую одежду. Она помогала людям не мёрзнуть зимой и была очень полезна в хозяйстве.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и пища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быстро росли, поэтому их было удобно разводить. Они помогали людям получать много пищи, а это было особенно важно для больших семей.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жили рядом с домом и делали жизнь людей спокойнее и удобнее. Без них в древности труд и забот было бы намного больше.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99929"/>
            <a:ext cx="676275" cy="541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69872"/>
            <a:ext cx="676275" cy="601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зернохранилища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зернохранилища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зерна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начали хранить зерно, рядом с запасами стали появляться мыши. Для них это было настоящее пиршество, а для людей — большая беда.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Мышеловка на лапках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ловили мышей и защищали зерно от порчи. Люди быстро поняли, что такой маленький охранник очень полезен и ещё умеет тихо мурлыкать.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тепло, еду и спокойное место кошка оставалась возле человека. Так она стала домашним животным, которое и сегодня любит жить рядом с людьми.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приручения крупных животных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лошадь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Лошадей приручили для быстрого передвижения и перевозки людей. Они помогали преодолевать большие расстояния и делали путешествия намного быстрее.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корова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стали ценными животными в хозяйстве. Они давали молоко, а также помогали людям обеспечивать семью важной и полезной пищей.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верблюд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пригодились в жарких и сухих местах. Они переносили грузы там, где человеку было бы очень трудно идти без животной помощи.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у домашних животных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обычно спокойнее диких. Они привыкают к человеку и уже не пугаются его так сильно, как их лесные родственники.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со временем меняются окраска, длина шерсти или размер тела. Такие изменения заметны не сразу, а только через много поколений.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легче жить возле людей, потому что их кормят и защищают. Они учатся доверять человеку и чувствуют себя увереннее.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изменения происходят очень медленно. Чтобы дикий зверёк стал домашним, нужны долгие годы, забота людей и много терпения.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животное становится домашним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соседства с человеком рождается домашнее животное.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в хозяйстве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помогали людям получать молоко, мясо и яйца каждый день. Это было особенно важно в деревнях, где запасы пищи нужно было добывать своим трудом и беречь на долгое время.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овец и некоторых других животных люди получали шерсть и кожу. Из них делали тёплую одежду, обувь и полезные вещи для дома, которые служили долго и помогали пережить холод.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животные перевозили тяжёлые грузы, пахали землю и облегчали труд человека. Благодаря им многие работы в поле и во дворе выполнялись быстрее и с меньшими усилиями.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для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семей животные были не просто помощниками, а настоящим богатством. За ними ухаживали особенно внимательно, потому что от их здоровья и силы зависела жизнь всего хозяйства.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защищать дом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Чуткий сторож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первой замечает, что кто-то подошёл к дому или двору. Её острый слух и внимательность помогают предупредить хозяев раньше, чем человек сам увидит опасность.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стада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пастбище собака следит за овцами, козами или коровами и не даёт им разбегаться. Она помогает человеку управлять стадом и оберегает животных от лишних тревог.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спасение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собаки умеют искать людей по следу и работать рядом с спасателями. Это очень важная помощь, особенно когда нужно быстро найти человека в трудной ситуации.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не только защищает, но и становится другом семьи. Она привыкает к людям, понимает их настроение и каждый день показывает, что рядом с ней спокойнее и безопаснее.
</a:t>
            </a:r>
            <a:endParaRPr lang="en-US" sz="9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в разных странах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жарко и сухо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и степях людям были особенно нужны верблюды. Эти животные помогали перевозить людей и грузы там, где мало воды и трудно долго идти пешком.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много пастбищ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с зелёными лугами люди чаще разводили коров, овец и коз. Такие животные хорошо чувствовали себя на пастбищах и давали молоко, шерсть и мясо.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хранят зерно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и поселениях с запасами зерна рядом с людьми стали жить куры и кошки. Одни приносили яйца, а другие защищали запасы от мышей.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по-своему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народ выбирал тех животных, которые лучше всего подходили к природе, климату и обычаям жизни. Поэтому в разных странах домашние помощники были разными.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выбирали лучших 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спокойные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оставляли рядом с собой животных, которые меньше пугались и не были слишком злыми. Такие животные легче привыкали к человеку и лучше жили возле дома.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корова давала больше молока или овца приносила больше шерсти, именно таких животных старались разводить дальше. Так люди постепенно улучшали хозяйство.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следующего поколения выбирали животных, у которых рождались здоровые и мирные детёныши. Это помогало закреплять нужные качества и делать стадо более удобным для жизни рядом с человеком.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происходили не за один год, а очень и очень долго. Шаг за шагом человек помогал природе, а природа отвечала животными, которые лучше подходили для совместной жизни.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 тёплого окна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кот тихо запрыгнул на подоконник и устроился рядом с книгой. Он греется на солнце, слушает голоса людей и будто охраняет покой дома. Даже его мурлыканье делает комнату спокойнее и уютнее.
</a:t>
            </a:r>
            <a:endParaRPr lang="en-US" sz="90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сначала всё обнюхал, потом смело побежал за мячом и вернулся к хозяину. Он учится доверять людям, радоваться игре и понимать простые команды. Во дворе с таким весёлым другом всегда оживлённо.
</a:t>
            </a:r>
            <a:endParaRPr lang="en-US" sz="917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в квартире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кошка или собака встречает человека у двери, а вечером провожает на диван после долгого дня. Рядом с питомцем в доме становится теплее не только физически, но и по-настоящему по-доброму.
</a:t>
            </a:r>
            <a:endParaRPr lang="en-US" sz="95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домашних питомцах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33762"/>
            <a:ext cx="386371" cy="3434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домашних и диких животных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 доме, во дворе или на ферме и зависят от заботы людей. Дикие животные сами находят пищу, укрытие и защищают себя.
</a:t>
            </a:r>
            <a:endParaRPr lang="en-US" sz="1409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Привыкают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чаще спокойно относятся к человеку и не так сильно пугаются его присутствия. Дикие животные обычно осторожны и стараются держаться подальше.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 уход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дают еду, воду, чистое место и отдых. Дикие животные не ждут помощи от человека и живут по своим природным правилам.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 себя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обычно более послушные и предсказуемые. Дикие животные остаются самостоятельными, потому что им нужно самим выживать в лесу, степи или пустыне.
</a:t>
            </a:r>
            <a:endParaRPr lang="en-US" sz="14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нужно заботиться о 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еду и 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каждый день нужны свежая вода и подходящая пища. Если кормить их вовремя, они будут бодрыми, сильными и смогут спокойно жить рядом с человеком.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живёт животное, должно быть чистым и сухим. Тогда ему удобно отдыхать, меньше опасных микробов и лучше здоровье. Чистота — это тоже забота.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пугать и не обижать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нельзя дёргать, громко кричать на них или заставлять бояться. Доброе и спокойное обращение помогает им доверять людям и не переживать лишний раз.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животному нужно время, чтобы поспать, отдохнуть и восстановить силы. Если не мешать ему, оно будет спокойнее, здоровее и дружелюбнее.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помнить эту историю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стал сильнее с помощью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жили намного труднее: им нужно было самим добывать пищу и защищаться от холода. Когда рядом появились домашние животные, жизнь стала удобнее, а работа — легче. История одомашнивания показывает, как человек и природа научились помогать друг другу.
</a:t>
            </a:r>
            <a:endParaRPr lang="en-US" sz="741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Забота, которая изменила мир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просто брали пользу от животных, но и ухаживали за ними каждый день. Так возникли доверие, привычка жить рядом и настоящая дружба. Без этой заботы не появились бы многие помощники, которых мы знаем сегодня.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наших помощниках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домашнее животное напоминает о длинном пути, который прошли люди и звери вместе. Одни животные сторожили дом, другие кормили семью, третьи помогали в дороге. Поэтому их история важна и интересна даже сейчас.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 лет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назад люди начали приручать первых животных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как давно животные стали рядом с человеком и как сильно изменили его жизнь: появились помощники, охранники и верные друзья.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энциклопедия (Britannica), статья о domestication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Одомашнивание: дружба длиной в тысячелетия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одомашнивания показывает, как люди и животные научились жить рядом и помогать друг другу. Заботясь о животных, человек делает мир добрее, удобнее и намного дружелюбнее.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2026-05-25T16:43:10Z</dcterms:created>
  <dcterms:modified xsi:type="dcterms:W3CDTF">2026-05-25T16:43:10Z</dcterms:modified>
</cp:coreProperties>
</file>