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Лексикология, орфография и культура речи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слово, написать его правильно и выразить мысль точно?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постоянно меняется: одни слова входят в активную речь, другие устаревают, а новые значения появляются у знакомых слов. Орфография закрепляет единое написание, а культура речи помогает выбирать точные и уместные слова.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 помогает говорить и писать понятно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Лексикология рассматривает словарный состав языка и значение слов. Она помогает понять, как слово связано с предметом, признаком или действием и почему важно выбирать его точно.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раздел изучает синонимы, антонимы, омонимы и многозначные слова. Он показывает, что в разных текстах одно и то же слово может передавать разные оттенки смысла.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слово «ручка» может обозначать школьную принадлежность, часть двери или предмет для письма. Контекст подсказывает, какое значение нужно понять в каждом случае.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лексикология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контексте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Окружающие слова и ситуация помогают определить значение. Без контекста слово может быть непонятным или даже двусмысленным, а в предложении его смысл становится точным и ясным.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Так, слово «ключ» может означать предмет для замка, источник воды или подсказку к ответу. Контекст позволяет использовать одно слово в разных значениях без лишних повторов.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лексические отношения в русском языке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отношения помогают точнее понимать значения слов и выбирать нужное слово для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языке важны и сходство, и различие слов: это расширяет выразительные возможности речи.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слова не исчезают полностью: они встречаются в книгах, исторических текстах, пословицах и помогают лучше понимать прошлое и особенности языка.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образуются с помощью приставок и суффиксов. Так язык создаёт названия новых предметов, действий и признаков, не нарушая своих законов.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слов приходит из других языков и становится привычной в речи. Сегодня часто употребляются слова, связанные с техникой, интернетом и спортом: смартфон, онлайн, сканер, чемпион.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пополняется словарный состав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969" y="2529223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об орфографии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нормы делают письмо одинаковым для всех носителей языка и помогают избегать ошибок в учебе, общении и любой письменной работе.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написание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устанавливает, как писать слова единообразно, чтобы текст был понятен каждому читателю и не зависел от личных привычек автора.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трудных мест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объясняет написание безударных гласных, парных согласных, приставок, суффиксов, окончаний и выбор между слитным, раздельным и дефисным написанием.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написание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школьным орфографическим правилам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24053"/>
            <a:ext cx="5266500" cy="16651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орфограммы и способы их проверки
</a:t>
            </a:r>
            <a:endParaRPr lang="en-US" sz="2947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что для каждой орфограммы нужен свой способ проверки и своя внимательность.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ошибка не исправляется одинаково: сначала нужно узнать тип орфограммы, затем выбрать правило.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орфографические нормы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нельзя проверить правилом, нужно обратиться к орфографическому словарю. Он подскажет правильное написание трудных слов, которые важно запомнить.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словарь как помощник
</a:t>
            </a:r>
            <a:endParaRPr lang="en-US" sz="3013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словаре можно проверить такие слова, как «жюри», «шоссе», «аккуратный», «пирожок». Это особенно полезно при подготовке письменных работ и диктантов.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работа со словарём делает ученика внимательнее: он быстрее замечает сомнительные места и увереннее пишет слова без ошибок.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речи начинается с соблюдения языковых норм: важно говорить и писать грамотно, выбирать верные формы слов и строить предложения так, чтобы мысль была понятной.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речи и точность выражения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речь не допускает лишних слов и расплывчатых формулировок. Она помогает передать именно то, что хотел сказать говорящий, без двусмысленности и искажений.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речи особенно важна в учебе: когда ответ сформулирован просто и последовательно, слушателю легче понять смысл, а самому говорящему — не запутаться.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Уместность зависит от ситуации общения. Одни слова подходят для урока и письменной работы, другие — для разговора с друзьями или сообщения в чате.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Речевые ошибки и их причины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Речевые ошибки часто появляются из-за неточного выбора слова, когда оно не подходит по смыслу или звучит слишком разговорно для данной ситуации. Тогда фраза теряет выразительность и точность.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неверное ударение и смешение книжных и разговорных форм тоже делают речь слабее. Проверка смысла и внимательное чтение вслух помогают вовремя заметить такие недочёты.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речи быть хорошей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качество речи важно не само по себе, а в сочетании с другими: тогда высказывание становится понятным, аккуратным и приятным для слушателя.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значимыми выглядят точность и логичность: без них даже выразительная речь может стать неясной или неточной.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школьным требованиям к культуре речи и устным ответам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Многозначное слово объединяет несколько близких значений, которые связаны общим представлением. Поэтому одно и то же слово может по-разному звучать в разных предложениях.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возникает, когда слово употребляют не прямо, а для образного сравнения. Так речь становится ярче: говорят о золотых руках, о каменном сердце, о горячем споре.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встречаются в художественных текстах и пословицах. Они помогают не только назвать предмет, но и передать отношение, настроение или оценку.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слова и переносное значение
</a:t>
            </a:r>
            <a:endParaRPr lang="en-US" sz="29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речь шаг за шагом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редактировании высказывания по школьным нормам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лексика делает текст более точным и строгим. Её часто используют в научных сообщениях, докладах и ответах, где важны ясность и аккуратность.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слова подходят почти для любой ситуации. Они уместны в учебнике, в ответе у доски, в сообщении родителям и в обычном разговоре.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лексика помогает общаться непринуждённо, но не всегда подходит для письменной работы. В официальной или учебной речи она может звучать слишком просто.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Книжная, разговорная и нейтральная лексика
</a:t>
            </a:r>
            <a:endParaRPr lang="en-US" sz="2913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близкие по значению, но разные по стилю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называться по-разному в зависимости от стиля речи и ситуации 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по значению не означает равную уместность: выбор слова зависит от стиля, темы и адресата.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сведения о стилях речи и словарной окраске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урок: один язык, разные ситуации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переписке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чате люди часто сокращают слова, используют смайлики и пишут короткими фразами. Это удобно, но не всегда помогает точно и полно выразить мысль.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учебном ответе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нужны полные предложения, точные формулировки и грамотное написание. Такой ответ показывает, что ученик умеет владеть языком в учебной ситуации.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писать и говорить грамотно
</a:t>
            </a:r>
            <a:endParaRPr lang="en-US" sz="3181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не только знать правило, но и замечать его в книгах, упражнениях и собственной речи. Тогда навык становится устойчивым.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помощники важны почти одинаково: грамотность формируется, когда чтение, правило, словарь и проверка работают вместе.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приёмов формирования грамотной речи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требует внимательного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Лексикология учит понимать смысл слов, орфография — писать их правильно, а культура речи — выбирать точные и уместные выражения. Вместе эти знания делают речь ясной и грамотной.
</a:t>
            </a:r>
            <a:endParaRPr lang="en-US" sz="39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2026-05-23T14:46:04Z</dcterms:created>
  <dcterms:modified xsi:type="dcterms:W3CDTF">2026-05-23T14:46:04Z</dcterms:modified>
</cp:coreProperties>
</file>