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 problems and solutions: тема для урока английского языка в 7 классе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проблемы, английская лексика и простые решения в одной теме.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ученики уже умеют говорить о школе, друзьях и семье простыми связными фразами. Эта тема опирается на их опыт и помогает повторить полезную грамматику в реальных ситуациях.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особенно близка семиклассникам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82098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80" y="3209921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53304"/>
            <a:ext cx="218400" cy="1941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теме: проблемы и решения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friend pressure, argument, bully и support описывает ситуацию в классе, в компании друзей и дома. С ней удобно говорить о ссорах, давлении и помощи без сложных конструкций.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людьми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advice и support нужны, чтобы предлагать помощь и отвечать на неё вежливо. Они хорошо работают в мини-диалогах, где один ученик объясняет проблему, а другой предлагает выход.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поддержка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ask for help, to make a plan, to stay calm и to solve a conflict учат переходить от описания проблемы к действию. Это делает речь более полезной и осмысленной.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problem, stress, worry и conflict помогают назвать то, что мешает подростку учиться, общаться или чувствовать себя спокойно. Это основа для коротких ответов и диалогов на уроке.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трудность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mood и confidence позволяют говорить о настроении и уверенности в себе. Ученики могут сказать, что они nervous, tired или worried, а затем объяснить причину простыми фразами.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состояние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урока английского языка, 2025
</a:t>
            </a:r>
            <a:endParaRPr lang="en-US" sz="103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темы, которые легче всего связать с личным опытом семиклассников и короткими устными ответами на английском.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обычно требуют школа и друзья: именно эти ситуации чаще всего становятся основой для разговора и ролевой игры.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подростковые проблемы чаще обсуждаются на 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стресс и учебная нагрузка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 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стресс часто появляется перед контрольными, устными ответами и проверкой домашнего задания. Ученики могут сказать: I am nervous before tests или I need more time, если не успевают подготовиться.
</a:t>
            </a:r>
            <a:endParaRPr lang="en-US" sz="1043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дел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too much homework помогает описать перегрузку без сложных слов. На уроке полезно обсуждать, как распределить задания по дням и не откладывать подготовку на последний вечер.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себе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решения звучат естественно: to make a timetable, to take a short break, to ask the teacher for help. Такие действия учат подростков не паниковать, а действовать по шагам.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сосредоточиться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усталость и страх ошибки часто усиливают напряжение. Если ученик говорит I do not understand this topic, это хороший повод попросить объяснение и повторить материал спокойнее.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0184"/>
            <a:ext cx="4063200" cy="2169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проблему, короткую фразу и понятный способ действий. Это удобно для парной работы и устных ответов.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английские фразы позволяют назвать проблему и предложить реальное решение без длинных объяснений.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фраз по теме Teenage problems and solutions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Проблема, английское выражение и возможное решение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pressure: давление сверстников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 — это влияние друзей или одноклассников, когда подросток соглашается на то, что ему не подходит. Такое давление может быть открытым или почти незаметным.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твёрдо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фразы: I do not want to, No, thanks, That is not for me, I need to go. Они помогают отказаться вежливо, но уверенно.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подходят слова brave, choice, risk и opinion. С их помощью ученики могут объяснить, почему важно думать самостоятельно и не повторять чужие ошибки.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бояться показаться «не таким», поэтому соглашается из-за страха, а не по желанию. На уроке важно учить говорить нет спокойно и без грубости.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конфликт: пошаговый алгоритм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школьного спора, ссоры с другом или недоразумения в чате.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споры часто начинаются из-за уроков и оценок. Фразы My parents worry about me и We need to talk помогают спокойно обсудить ожидания, а не переходить к ссоре.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говорить о правилах без грубости: I want more freedom, I understand your point. Такие выражения учат уважать мнение родителей и при этом объяснять свои желания.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телефоне, сне и времени с друзьями требуют вежливого несогласия. Фразы Could we agree on… и Let us find a fair rule помогают искать баланс.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see your point, but… полезно, когда ученик не согласен, но хочет остаться вежливым. Оно делает разговор дома более уважительным и помогает избежать резких слов.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problems and communication at home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здоровых привычек, 2025
</a:t>
            </a:r>
            <a:endParaRPr lang="en-US" sz="105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разные привычки по-разному отражаются на настроении и общей собранности в течение дня.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 и живое общение обычно поддерживают настроение сильнее, чем долгое время в сети. Для семиклассников это особенно заметно.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подросткам чувствовать себя лучше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семиклассница открывает телефон, чтобы написать одноклассникам о домашнем задании и уточнить, что задали по английскому. Сообщения помогают быстро договориться, но уведомления отвлекают от отдыха. На экране видны message, like и follower, рядом — значок privacy.
</a:t>
            </a:r>
            <a:endParaRPr lang="en-US" sz="947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после уроков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листает новости и сравнивает себя с другими, замечая только удачные фото и яркие моменты. После долгого screen time настроение портится, а уверенность снижается. Поэтому важно помнить: online-общение полезно, если не заменяет реальную жизнь и сон.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без конца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групповой переписке появляется грубый комментарий, и это уже не шутка, а cyberbullying. На смартфоне рядом с сообщениями могут быть значки предупреждения, потому что подростку нужно сохранить privacy и сразу обратиться за поддержкой к взрослому.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помогают общаться и искать информацию, но требуют осторожности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6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растёт, когда ученик видит не только ошибки, но и свои успехи. Полезно говорить: I can improve и I made progress, потому что даже маленький шаг укрепляет confidence.
</a:t>
            </a:r>
            <a:endParaRPr lang="en-US" sz="1361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сильных сторонах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спорт и школьные успехи помогают рассказать о себе без лишнего волнения. Фразы I have good ideas и My skills are getting better учат замечать личные достоинства и говорить о них спокойно.
</a:t>
            </a:r>
            <a:endParaRPr lang="en-US" sz="122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себя с 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сравнение с одноклассниками часто снижает confidence и мешает отвечать на уроке. Лучше оценивать собственный рост: стало ли легче читать, писать или говорить по-английски.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себя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позитивные фразы помогают пережить неудачу и не опускать руки. Если сказать I can improve, ученик принимает ошибку как часть обучения, а не как доказательство слабости.
</a:t>
            </a:r>
            <a:endParaRPr lang="en-US" sz="1362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 уверенность на уроках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«Teenage problems and solutions», 7 класс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можно использовать вместе: один помогает быстрее, другой — поддерживает в долгую. Особенно полезно сочетать режим дня с простым планом дел.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планирование дают самый заметный эффект, потому что снижают усталость и помогают управлять временем. Остальные советы усиливают результат.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советы чаще всего подходят подросткам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 безопасному поведению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 кому подросток может обратиться в разных ситуациях. Это помогает выбрать безопасный и понятный первый шаг.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первым шагом становится разговор со взрослым, которому доверяют. При онлайн-опасности важна быстрая реакция и защита безопасности.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обратиться за помощью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себе шаг за шагом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логике: от замечания проблемы к спокойному действию и, если нужно, к обращению за помощью.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диалога и обсуждения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In my opinion, because… учит строить связное высказывание. Оно помогает не просто назвать мысль, а сразу дать причину, что особенно важно в обсуждении проблем.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свою позицию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agree и I disagree помогают в парной работе, когда нужно коротко выразить своё мнение. Они делают ответ ясным и вежливым, особенно если добавить объяснение.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Согласиться или не согласиться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help me? полезна, когда ученик не может справиться сам. Она звучит просто и естественно, поэтому подходит для урока и реальных школьных ситуаций.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поддержку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us try… и That sounds like a good idea поддерживают совместный поиск выхода. Такие модели показывают, что разговор может вести к действию, а не к спору.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решение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Should, can и must помогают давать совет, говорить о возможности и обозначать важные правила. Эти слова часто встречаются в теме безопасности, поддержки и выбора.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модальные глаголы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 спешки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высыпается, завтракает и берёт с собой бутылку воды. Благодаря этому легче сосредоточиться на уроках и не чувствовать усталость уже к середине дня. Такая daily routine поддерживает energy, balanced mood и спокойный рабочий ритм.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вместо усталости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домашнего задания подросток откладывает телефон, выходит на короткую прогулку и делает несколько движений с мячом. Небольшая активность помогает восстановить силы, а затем вернуться к учебе без раздражения. This healthy habit protects rest and attention.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делают день спокойнее и легче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типичными ответами учащихся 7 класса на уроках английского языка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 становятся богаче, если ученик добавляет примеры из своей жизни и простые причины.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школы и дружбы самые частые, потому что они ближе всего к опыту подростков. Остальные темы расширяют ответ и делают его полнее.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 ответах учеников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появляются угрозы, паника и отказ от еды или сна, откладывать помощь нельзя. В такой ситуации важно сразу обратиться к родителям, учителю или школьному психологу.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требуют немедленной реакции взрослого.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школьной безопасности и поддержке подростков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подростковые трудности можно обсуждать простым английским языком. Слова, фразы и советы помогают говорить о чувствах, просить поддержку и находить спокойные решения.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 problems and solutions: что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2026-05-31T04:18:36Z</dcterms:created>
  <dcterms:modified xsi:type="dcterms:W3CDTF">2026-05-31T04:18:36Z</dcterms:modified>
</cp:coreProperties>
</file>