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влияние среды на признаки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формирует фенотип, не меняя наследственный код.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теме видно, что один генотип может проявляться по-разному. Температура, свет, питание и нагрузка меняют признаки, а норма реакции показывает границы таких изменений.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раскрывает наследственность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основные признаки модификационной изменчивости
</a:t>
            </a:r>
            <a:endParaRPr lang="en-US" sz="2625" dirty="0"/>
          </a:p>
        </p:txBody>
      </p:sp>
      <p:sp>
        <p:nvSpPr>
          <p:cNvPr id="11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55869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 — это ненаследственные изменения фенотипа под влиянием условий среды. При этом последовательность ДНК сохраняется, а меняются лишь внешние или физиологические проявления признака.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2182804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модификаций характерны массовость, направленность, закономерность и обратимость. В сходных условиях они повторяются у многих особей одного вида и обычно возникают предсказуемо.
</a:t>
            </a:r>
            <a:endParaRPr lang="en-US" sz="1026" dirty="0"/>
          </a:p>
        </p:txBody>
      </p:sp>
      <p:sp>
        <p:nvSpPr>
          <p:cNvPr id="14" name="Text 4"/>
          <p:cNvSpPr txBox="1"/>
          <p:nvPr/>
        </p:nvSpPr>
        <p:spPr>
          <a:xfrm>
            <a:off x="380976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полезны
</a:t>
            </a:r>
            <a:pPr algn="l" indent="0" marL="0">
              <a:lnSpc>
                <a:spcPct val="100000"/>
              </a:lnSpc>
              <a:buNone/>
            </a:pPr>
            <a:r>
              <a:rPr lang="en-US" sz="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часто имеют приспособительный характер. Они помогают организму лучше работать в конкретной среде, повышая шансы на выживание, рост и успешное размножение.
</a:t>
            </a:r>
            <a:endParaRPr lang="en-US" sz="1011" dirty="0"/>
          </a:p>
        </p:txBody>
      </p:sp>
      <p:sp>
        <p:nvSpPr>
          <p:cNvPr id="15" name="Text 5"/>
          <p:cNvSpPr txBox="1"/>
          <p:nvPr/>
        </p:nvSpPr>
        <p:spPr>
          <a:xfrm>
            <a:off x="5436698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модификациям относятся загар кожи, сезонная смена окраски у животных, изменение размеров листьев у растений и увеличение мышечной массы при регулярных тренировках.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7063633" y="1221247"/>
            <a:ext cx="1284818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внешние различия, генотип остается прежним. Поэтому приобретенные в течение жизни изменения обычно не переходят к потомкам как наследственные признаки.
</a:t>
            </a:r>
            <a:endParaRPr lang="en-US" sz="11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составляющие фенотипа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складывается из наследственной программы и условий развития. Генотип задает возможные варианты, а среда определяет, какие из них будут реализованы в конкретной ситуации.
</a:t>
            </a:r>
            <a:endParaRPr lang="en-US" sz="1383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генотип — разные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различном освещении, питании, температуре и влажности один и тот же генотип может давать заметно разные результаты: от размеров органов до скорости роста и развития.
</a:t>
            </a:r>
            <a:endParaRPr lang="en-US" sz="1475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это видно по высоте побегов и размеру листьев, а у человека — по состоянию кожного покрова, мышечной массе и общей выносливости при разных нагрузках.
</a:t>
            </a:r>
            <a:endParaRPr lang="en-US" sz="1557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как результат взаимодействия генотипа и среды
</a:t>
            </a:r>
            <a:endParaRPr lang="en-US" sz="2903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модификационной изменчивости и ее отличие от наследственной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модификации связаны с условиями жизни, а мутации — с изменениями наследственного материала. Это два принципиально разных источника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гибко отвечает на среду, но не закрепляется в потомстве; мутации создают наследуемую основу для эволюционных изменений.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обобщающая сравнительная схема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фактора определяют пределы модификаций: наследственность задает диапазон, а среда раскрывает конкретный вариант признака.
</a:t>
            </a:r>
            <a:endParaRPr lang="en-US" sz="571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показывает, как далеко может изменяться один генотип в разных условиях. Она помогает понять, почему одни признаки меняются сильно, а другие — слабо.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понятие нормы реакции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 типичные модификации признаков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среды чаще всего меняют признаки организма и как это проявляется на 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фактор может менять разные признаки, но всегда через фенотип. Генотип при этом остается неизменным.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наблюдения за организмами в разных условиях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 один из ведущих факторов модификационной изменчивости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 скорость ферментативных реакций, обмен веществ и темпы роста. При благоприятных значениях процессы идут быстрее, а при отклонении от оптимума — заметно замедляются.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температурный режим влияет на прорастание семян, сроки цветения и созревания плодов. Поэтому даже один вид может развиваться по-разному в разных климатических условиях.
</a:t>
            </a:r>
            <a:endParaRPr lang="en-US" sz="1331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холоднокровных животных температура среды напрямую отражается на подвижности, активности и развитии зародышей. Чем ближе условия к оптимальным, тем стабильнее физиологические процессы.
</a:t>
            </a:r>
            <a:endParaRPr lang="en-US" sz="1355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низкая или слишком высокая температура выходит за пределы нормы реакции. Тогда рост нарушается, ткани повреждаются, а при экстремальных значениях возможна гибель организма.
</a:t>
            </a:r>
            <a:endParaRPr lang="en-US" sz="14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фотоморфогенез растений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свете побеги вытягиваются, междоузлия удлиняются, листья становятся более крупными и светлыми. Снижается содержание хлорофилла, а фотосинтез идет менее интенсивно.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свете растения формируют более компактный облик. Листья становятся плотнее и темнее, а фотосинтетическая активность возрастает, что улучшает рост и развитие.
</a:t>
            </a:r>
            <a:endParaRPr lang="en-US" sz="1496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растения из темноты и растения, выращенного при хорошем освещении, показывает, насколько быстро свет меняет внешний вид и физиологическое состояние организма.
</a:t>
            </a:r>
            <a:endParaRPr lang="en-US" sz="14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 сильнее всего отражают норму реакции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признаки удобнее всего показывать в динамике: они изменяются постепенно и позволяют увидеть, как среда усиливает или ограничивает проявление признака.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улучшении условий показатели растут, но не бесконечно. График хорошо демонстрирует пределы нормы реакции количественных признаков.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данные, составленные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влияет на реализацию наследственной информации
</a:t>
            </a:r>
            <a:endParaRPr lang="en-US" sz="200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без 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давать разные признаки в разных условиях, при этом последовательность ДНК сохраняется. Поэтому модификации затрагивают проявление признаков, а не наследственный материал.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активности генов
</a:t>
            </a:r>
            <a:pPr algn="r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не меняют саму ДНК, но способны усиливать или ослаблять работу отдельных генов. В результате по-разному синтезируются белки, ферменты и гормоны, а фенотип становится иным.
</a:t>
            </a:r>
            <a:endParaRPr lang="en-US" sz="1478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обмена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влиянием температуры, питания, света и других условий меняются обмен веществ, скорость деления клеток и интенсивность роста. Организм перераспределяет ресурсы так, чтобы лучше приспособиться к обстановке.
</a:t>
            </a:r>
            <a:endParaRPr lang="en-US" sz="1494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случаях среда влияет на активность генов через эпигенетические механизмы. Они меняют степень работы генов, но обычно не перестраивают генетическую последовательность и не ведут к наследственной передаче изменений.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эпигенетики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модификационного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воздействия среды к изменению фенотипа и возможному возврату признака при смене условий.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особенно заметны изменения высоты, облиственности, размеров листьев и урожайности. Эти признаки зависят от освещения, влажности и минерального питания, поэтому один сорт может выглядеть по-разному.
</a:t>
            </a:r>
            <a:endParaRPr lang="en-US" sz="1383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модификации проявляются в сезонной линьке, изменении густоты шерсти, окраски и массы тела. Такие признаки помогают сохранять тепло, маскироваться и лучше переносить смену сезона.
</a:t>
            </a:r>
            <a:endParaRPr lang="en-US" sz="1383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к модификациям относят загар, рост мышечной массы при тренировках, а также изменения частоты пульса и дыхания при нагрузке. При смене климата возможна и акклиматизация.
</a:t>
            </a:r>
            <a:endParaRPr lang="en-US" sz="1413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модификаций у растений, животных и человека
</a:t>
            </a:r>
            <a:endParaRPr lang="en-US" sz="2903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и мутационная изменчивость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два типа изменчивости различаются по источнику, частоте проявления, наследованию и биологической роли.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меняют проявление признака, а мутации создают новые наследственные варианты. Поэтому они выполняют разные функции в жизни и эволюции организмов.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раздел «Изменчивость организмов»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модификационной изменчивости
</a:t>
            </a:r>
            <a:endParaRPr lang="en-US" sz="2625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приспособление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позволяют организму сравнительно быстро реагировать на изменения температуры, освещенности, влажности и питания. При этом наследственный материал остается прежним, а меняется только выраженность признаков.
</a:t>
            </a:r>
            <a:endParaRPr lang="en-US" sz="1714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 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пластичность повышает шансы отдельных особей пережить кратковременные неблагоприятные условия. Благодаря этому популяция сохраняет устойчивость, даже если среда временно становится менее благоприятной.
</a:t>
            </a:r>
            <a:endParaRPr lang="en-US" sz="1774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пластичность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полезны, но не бесконечны: их предел задает норма реакции. Когда условия выходят за допустимые границы, возникают нарушения развития, болезни или гибель организма.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характер модификаций и пределы нормы реакции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значений указывает на то, что большинство особей с одинаковым генотипом проявляют признак в близком диапазоне. Крайние варианты встречаются значительно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условия к оптимальным, тем чаще проявляются средние значения признака. Крайние отклонения возможны, но они ограничены нормой реакции.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фенотипических значений, основанное на школьном курсе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модификационной изменчивости для селекции и сельского хозяйства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сортов и пород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учитывают норму реакции при выборе сортов и пород. Важно понять, как один и тот же генотип ведет себя при засухе, холоде, дефиците питания и других нагрузках.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урожайностью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качество среды напрямую влияет на продуктивность. Полив, удобрения, густота посева, освещение и температурный режим помогают раскрыть потенциал растения или животного.
</a:t>
            </a:r>
            <a:endParaRPr lang="en-US" sz="1345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высокий результат зависит не только от наследственности, но и от условий выращивания и содержания. Поэтому улучшение среды часто дает заметный прирост эффективности.
</a:t>
            </a:r>
            <a:endParaRPr lang="en-US" sz="13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доказательства ненаследуемости модификаций
</a:t>
            </a:r>
            <a:endParaRPr lang="en-US" sz="1966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растения — разные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опыте одинаковые растения выращивают при разном освещении: одно остается компактным и зеленым, другое вытягивается и бледнеет. Затем их потомство помещают в обычные условия, и различия исчезают, потому что изменился только фенотип, а не наследственный материал.
</a:t>
            </a:r>
            <a:endParaRPr lang="en-US" sz="1301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в потомстве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семена или детеныши развиваются в иной среде, они повторяют признаки своих родителей как вида, но не копируют приобретенные изменения. Это доказывает, что модификации не закрепляются как наследуемые признаки и зависят от условий конкретного развития.
</a:t>
            </a:r>
            <a:endParaRPr lang="en-US" sz="13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организме, а что остается неизменным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заметно перестраиваются под влиянием среды, а какие сохраняются на уровне наследственной программы.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влияет на фенотипические проявления, но не переписывает ДНК. Поэтому приобретенные изменения не становятся частью наследственной информации и не передаются потомству.
</a:t>
            </a:r>
            <a:endParaRPr lang="en-US" sz="1228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признаки модификационной изменчивости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итог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показывает, как среда направляет проявление наследственной программы. Она делает организм пластичным, но остается в пределах нормы реакции и не изменяет генотип.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2026-06-01T23:25:46Z</dcterms:created>
  <dcterms:modified xsi:type="dcterms:W3CDTF">2026-06-01T23:25:46Z</dcterms:modified>
</cp:coreProperties>
</file>