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Птицы: Обзор и ключевые темы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— теплокровные позвоночные с перьями и способностью к полёту.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распространение птиц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появились около 150 миллионов лет назад и связаны с динозаврами. Сегодня они освоили разные экосистемы по всему миру, проявляя разнообразие форм и способов жизни. Их адаптации к полёту и питанию делают их важными участниками природы и деятельности человека.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птиц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— главный признак птиц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покрыты перьями, которые помогают им сохранять тепло и летать. Перья бывают разных видов и выполняют важные функции в их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и лёгкий скелет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имеют клюв без зубов и скелет с полыми костями, что облегчает тело и способствует полёту. Полые кости одновременно прочные и лёгкие.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 тела и дыхание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 птиц стабильна и выше, чем у многих животных — около 38–42°C. Их дыхательная система с воздухоносными мешками обеспечивает эффективный обмен кислорода.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Облегчённые и прочные кости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птиц полые и лёгкие, что снижает общий вес тела. Это важно для активного полёта и манёвренности.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Киль грудины — опора для мышц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Киль служит креплением сильных летательных мышц, обеспечивая мощные взмахи крыльев и высокую скорость полёта.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конечностей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конечности превратились в крылья, а задние адаптированы для ходьбы, сидения или плавания, что отражает образ жизни разных видов.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скелета птиц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отрядов и некоторые виды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 отрядам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40 отрядов птиц отличаются формой, размером и поведением. Воробьиные включают большинство видов, например, синиц и воробьёв.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виды в России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наших лесах и городах обитают снегири, вороны, грачи, скворцы — каждый из них обладает уникальными повадками и средой обитания.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крупных отрядов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птицы охотятся на мелких животных, дятлы ищут насекомых в коре, а пеликанообразные — обитатели водных пространств.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Клюв: Строение и функции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клюва у птиц варьируется в зависимости от их пищи: колибри — тонкий и длинный для сбора нектара, а ястреб — крючкообразный для ловли добычи.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выполняет различные функции — питание, уход за перьями, строительство гнезда; у каждого вида он адаптирован именно под эти задачи.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многообразие перьев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Пуховые перья обеспечивают теплоизоляцию, сохраняя тепло тела птицы. Контурные перья придают силуэту форму и защищают от внешних воздействий.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Маховые и рулевые перья отвечают за полёт и маневренность. Окраска служит маскировкой, привлечением партнёров и защитой от врагов.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птиц: Полёт, бег, плавание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— основной способ передвижения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обеспечивает подъёмную силу благодаря взмахам крыльев. Птицы умеют планировать, маневрировать и быстро менять направление в воздухе.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Альтернативные способы передвижения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птицы, например страусы и пингвины, не умеют летать, но успешно передвигаются бегом или плаванием благодаря строению лап и оперения.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 поведение птиц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хищников острое зрение, позволяющее замечать добычу с большого расстояния, а у ночных птиц развиты слух и зрение для ориентации в темноте.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используют голоса для общения, привлечения партнёров и предупреждения об опасности. Синицы и ласточки активно обмениваются звуковыми сигналами в своём сообществе.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Гнездование и забота о потомстве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9260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строят гнёзда из разнообразных материалов в местах, обеспечивающих безопасность — на деревьях, земле или в дуплах. Подход зависит от вида.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50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птенцах включает обогрев яиц, кормление и защиту от хищников до момента, когда птенцы смогут самостоятельно выживать.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перелёты ласточек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 ежегодно преодолевают тысячи километров, перелетая из северных регионов в тёплые края на юге. Этот миграционный путь обеспечивает им доступ к пище и комфортным условиям для размножения.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в пути: секреты ориентирования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ориентируются во время миграций, используя солнце, звёзды и магнитное поле Земли. Такая точная навигация требует высокой выносливости и помогает им успешно достигать отдалённых мест.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птиц: Причины и особенности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питания среди птиц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Насекомоядные эксперты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такие как дятлы и ласточки, активно ищут и поедают насекомых, помогая контролировать их численность. Их клюв и повадки приспособлены к ловле мелких беспозвоночных.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Семяядные и их роль в природе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и щеглы питаются семенами растений, способствуя рассеиванию семян. Их рацион меняется в зависимости от сезона и доступности пищи.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и рыбоеды в экосистемах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Ястребы и совы охотятся на мелких животных, а чайки и бакланы ловят рыбу. Эти виды поддерживают баланс популяций и занимают важные ниши в пищевых цепях.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пения у птиц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помогает птицам привлекать партнёров, что особенно важно в брачный период для установления контакта и выбора самки или самца.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Голосовые сигналы служат для обозначения территории, отпугивая соперников и снижая риск конфликтов между птицами того же вида.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пения используются для общения в группе, предупреждая об опасности и укрепляя социальные связи среди сородичей.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птиц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регулируют численность насекомых и других организмов, предотвращая вспышки вредителей и сохраняя здоровье экосистем.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распространению семян и опылению растений, поддерживая биоразнообразие и устойчивость природных сообществ.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вырубки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лесных массивов разрушает местообитания редких птиц, сокращая доступ к корму и местам гнездования. Многие виды испытывают серьёзный стресс и снижение численности.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браконьерство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вещества в среде и незаконный отлов нарушают природный баланс, приводя к гибели редких видов и ухудшению их состояния в дикой природе.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сохранения и просвещение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заповедников, экологическое образование и охрана гнезд способствуют восстановлению популяций редких птиц и защите природного наследия.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сохранения редких видов птиц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0118" y="2183062"/>
            <a:ext cx="3087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3591" y="2183062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8515" y="2183062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жизни человека: Птицеводство и польза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Птицеводство и питание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кур, уток и индеек обеспечивает людей ценными продуктами — мясом и яйцами, которые являются основой рационов во многих странах.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пера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 птиц активно применяется в производстве одежды, изделий и украшений благодаря своим теплоизоляционным и декоративным свойствам.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 в спорте и культуре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 служат и для спортивных соревнований, и как декоративные птицы, имея важное место в традициях и развлечениях во многих сообществах.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 поддержка экосистем
</a:t>
            </a:r>
            <a:pPr algn="ctr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птицы, как колибри и нектарницы, участвуют в опылении растений, способствуя сохранению биоразнообразия и продуктивности природных систем.
</a:t>
            </a:r>
            <a:endParaRPr lang="en-US" sz="12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рекорды в мире птиц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 — самая крупная птица, достигающая роста до 2,7 метров и веса около 150 кг. Эти птицы отлично бегают, компенсируя отсутствие полёта.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— самая маленькая птица с длиной около 6 см и массой менее 2 граммов, а альбатрос обладает размахом крыльев до 3,7 метров, облегчая длительные полёты.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птиц: Наука и школьные проекты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Орнитология — наука о птицах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птиц помогает понять экологические процессы и влияние человека на природу. Учёные исследуют поведение, миграции и виды с целью сохранения биоразнообразия.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наблюдения и проекты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ведут дневники наблюдений, участвуют в акциях по охране птиц и создают скворечники, что развивает экологическую грамотность и интерес к науке.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 изучении птиц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GPS-трекеров и кольцевания позволяет отслеживать миграции и изучать поведение птиц, что способствует развитию современной орнитологии.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культуре и символике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мифах и традициях птицы символизируют разные качества — голубь обозначает мир, орёл — силу, а аист ассоциируется с рождением и счастьем.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птиц украшают эмблемы и флаги, подчёркивая свободу и чистоту, а также присутствуют в сказках и народных легендах разных народов.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птиц и необходимость их охраны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играют ключевую роль в природе и культуре, поддерживая экологический баланс. Их сохранение требует совместных усилий общества для будущего планеты.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2026-05-09T15:24:25Z</dcterms:created>
  <dcterms:modified xsi:type="dcterms:W3CDTF">2026-05-09T15:24:25Z</dcterms:modified>
</cp:coreProperties>
</file>