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как процесс увеличения числа видов на Земле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одной популяции возникает новый вид?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описано около 1,8 млн видов, но их реальное число намного больше. Видообразование объясняет происхождение этого разнообразия и показывает, как медленные изменения в популяциях создают новые формы жизни на протяжении тысячелетий и миллионов лет.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видообразование важно изучать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видом в биологии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506942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особей, сходных по строению, физиологии и поведению. Такие организмы обычно свободно скрещиваются между собой и дают плодовитое потомство, сохраняя устойчивую биологическую общность.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1222242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2596696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биологии особенно важен признак успешного размножения внутри группы. Если особи могут регулярно давать жизнеспособное и плодовитое потомство, их относят к одному виду.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2311996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общность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270000" y="3686450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нового вида связано с репродуктивной изоляцией. Когда обмен генами между популяциями прекращается, они начинают расходиться и накапливать устойчивые различия, которые уже не исчезают при скрещивании.
</a:t>
            </a:r>
            <a:endParaRPr lang="en-US" sz="1044" dirty="0"/>
          </a:p>
        </p:txBody>
      </p:sp>
      <p:sp>
        <p:nvSpPr>
          <p:cNvPr id="12" name="Text 7"/>
          <p:cNvSpPr txBox="1"/>
          <p:nvPr/>
        </p:nvSpPr>
        <p:spPr>
          <a:xfrm>
            <a:off x="270000" y="3401750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видами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156" y="1225603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изменяют отдельные гены или участки хромосом, создавая новые варианты признаков. Именно они дают исходный материал, на котором затем действует естественный отбор в конкретной среде.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гены родителей смешиваются по-новому. Из-за этого потомство получает уникальные сочетания признаков, а наследственная изменчивость в популяции заметно возрастает.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структуры хромосом могут нарушать или менять работу генов. Такие перестройки иногда резко отделяют одну группу организмов от другой и ускоряют расхождение популяций.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перестройки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создаёт изменчивость, но закрепляет полезные сочетания признаков. В результате в каждой среде сохраняются те организмы, которые лучше выживают и размножаются.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схема видообразования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этапов, через которые популяция постепенно становится новым видом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видообразование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барьеры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реки, моря, ледники и большие расстояния могут разделить исходный ареал на части. После этого популяции оказываются изолированными и начинают развиваться независимо друг от друга.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пример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 Галапагосских островов показывают, как изоляция на разных островах приводит к формированию нескольких близких видов. Особенно заметно различие в форме и размере клюва.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развитие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изоляции в популяциях накапливаются различия в строении, поведении и приспособленности. Со временем эти различия становятся настолько устойчивыми, что обмен генами между группами резко сокращается.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видообразование внутри одного ареала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могут жить на одной территории, но использовать разные ресурсы и условия. Одни предпочитают иной корм, другие — другую глубину, место размножения или период активности.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ниши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группы размножаются в разные сезоны, часы или дни, обмен генами между ними снижается. Такое временное несоответствие постепенно усиливает наследственные различия и приближает формирование нового вида.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 времени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 животных изоляцию могут поддерживать разные способы опыления, брачные сигналы или выбор партнёра. Даже без географического барьера это ограничивает скрещивание между группами.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различия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генетический обмен, тем быстрее закрепляются полезные признаки каждой группы. В итоге внутри одного ареала возникает несколько устойчивых линий, которые уже не смешиваются свободно.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604" y="1576525"/>
            <a:ext cx="4011791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ускоряют расхождение популяций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усиливают накопление различий и приближают образование нового вида.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действуют совместно: изменчивость создаёт материал, а изоляция и отбор закрепляют различия. Особенно быстро процесс идёт в малых или разобщённых популяциях.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видообразования в разных условиях среды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по общим закономерностям видообразования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зависит не только от времени, но и от степени обмена генами между популяциями.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изоляция, тем быстрее возникают новые виды. Полиплоидия у растений может давать особенно быстрый скачок к репродуктивной изоляции.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как граница между видами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барьера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означает, что группы организмов больше не могут свободно скрещиваться или давать плодовитое потомство. Это ключевой признак разделения на разные виды.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оплодотворения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Докопуляционные барьеры связаны с разными сроками размножения, поведением, местами обитания и строением органов размножения. Они не позволяют особям даже начать успешное скрещивание.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Посткопуляционные барьеры проявляются тогда, когда гибриды оказываются нежизнеспособными или бесплодными. В этом случае генетический обмен между популяциями всё равно не продолжается.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эволюции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барьеры закрепляют границу между видами и не дают популяциям снова слиться. Благодаря этому накопленные различия сохраняются и становятся эволюционно устойчивыми.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919" y="1147325"/>
            <a:ext cx="2834213" cy="230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8195" y="1147100"/>
            <a:ext cx="2833359" cy="231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020" y="1147100"/>
            <a:ext cx="2833359" cy="231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как лаборатория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африканских озёрах цихлиды освоили разные глубины, типы пищи и укрытий. Из одной исходной линии возникло множество форм, которые внешне и по поведению заметно отличаются друг от друга.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новые клювы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 на Галапагосах оказались разделены островами и разными источниками корма. В результате у близких птиц закрепились разные формы клюва, помогающие использовать семена, насекомых и нектар.
</a:t>
            </a:r>
            <a:endParaRPr lang="en-US" sz="1073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сумчатые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долгий период изоляции и наличие свободных экологических ниш способствовали быстрому расхождению сумчатых. Они заняли разные способы жизни — от наземных травоядных до хищников и древесных форм.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вид может дать начало многим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видообразования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материалам школьного курса биологии; данные отражают сравнительную выраженность путей, а не количественные измерения.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механизмы действуют в неодинаковых условиях, но все они уменьшают обмен генами между популяциями и создают основу для расхождения линий.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и экологическое видообразование чаще связаны с постепенным накоплением различий, а гибридное и хромосомное могут давать быстрый эффект.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Кратное увеличение числа хромосом у растений часто создаёт новые линии за одно-две генерации и делает их генетически обособленными от исходной формы.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наборов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мягкая пшеница, что показывает, как полиплоидия может быстро изменить наследственный набор и привести к репродуктивной изоляции.
</a:t>
            </a:r>
            <a:endParaRPr lang="en-US" sz="3741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пример мягкой пшеницы как полиплоидного растения.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366" y="994175"/>
            <a:ext cx="3589869" cy="3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у животных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сигналы, песни и ритуалы ухаживания помогают особям находить «своих» партнёров. Если такие сигналы различаются, обмен генами между популяциями резко уменьшается.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барьеры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одной территории животные могут использовать разные участки, укрытия или кормовые зоны. Постепенно это снижает встречи между группами и усиливает расхождение признаков.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обитания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размножения часто оказываются не синхронны: одна группа нерестится или выводит потомство раньше другой. Из-за этого скрещивание становится редким или невозможным.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изоляция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партнёра нередко зависит от окраски, размера, голоса и демонстрационного поведения. Если предпочтения различаются, линии животных расходятся быстрее, даже без физических барьеров.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отбор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18" y="1340425"/>
            <a:ext cx="527356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видообразования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и общеизвестным классическим примерам эволюции.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один и тот же итог — появление нового вида — достигается разными эволюционными путями.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и рыб чаще заметны барьеры среды и ниши, у растений особенно важны изменения хромосом и гибридизация.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видообразование продолжается сейчас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сдвиги меняют условия существования быстрее, чем раньше. Популяции вынуждены приспосабливаться, а часть из них оказывается изолированной в новых экологических условиях.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местообитаний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поля, застройка и вырубка разделяют прежние ареалы на отдельные участки. Между популяциями становится меньше контактов и обмена генами.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системы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островах, в небольших озёрах и закрытых водоёмах различия накапливаются особенно быстро. Малочисленные группы легче расходятся по признакам и поведению.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городские ниши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появляются необычные условия: шум, свет, загрязнение и искусственные укрытия. Некоторые виды адаптируются к ним и начинают отличаться от исходных популяций.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подтверждают новый вид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современный подход: один признак не считается достаточным без проверки генетических и репродуктивных критериев.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видообразование увеличивает биоразнообразие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эволюционного ветвления, составленная по общим принципам биологии.
</a:t>
            </a:r>
            <a:endParaRPr lang="en-US" sz="803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ветвь может дальше расходиться, если популяции получают разные условия жизни и перестают свободно скрещиваться между собой.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ветвлений и устойчивее изоляция, тем выше итоговое разнообразие видов и экологических форм.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ограничения видообразования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редко возникают сразу: популяции долго сохраняют промежуточные признаки, а различия становятся заметными лишь после многих поколений отбора и изоляции.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накопление изменений
</a:t>
            </a:r>
            <a:endParaRPr lang="en-US" sz="965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малочисленные популяции уязвимы из-за инбридинга и случайной потери аллелей. Это может снижать жизнеспособность и даже приводить к исчезновению линии.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малых групп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идёт волнами: периоды относительного спокойствия сменяются ускорением расхождения, если среда резко меняется или усиливаются барьеры между популяциями.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процесса
</a:t>
            </a:r>
            <a:endParaRPr lang="en-US" sz="1212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могут временно сократить разнообразие сильнее, чем успевают появиться новые виды. Поэтому эволюционный рост не бывает прямолинейным и постоянным.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вымираний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показывает, как наследственная изменчивость, изоляция и отбор постепенно создают новые, самостоятельные линии. Именно этот процесс объясняет богатство форм, стратегий жизни и связей в природе Земли.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 — двигатель разнообразия жизни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2026-06-01T17:15:59Z</dcterms:created>
  <dcterms:modified xsi:type="dcterms:W3CDTF">2026-06-01T17:15:59Z</dcterms:modified>
</cp:coreProperties>
</file>