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23. «Медвежата» Ю. Дмитриева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медвежатами, их лесной жизнью и заботой медведицы.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Дмитриев и его рассказ о природе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Дмитриев писал о животных внимательно и точно, будто сам наблюдал их в лесу. Его рассказ «Медвежата» помогает увидеть повадки зверей, понять простые слова и начать знакомство с миром природы.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рассказа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— маленькие медвежата. Они ещё совсем малы, поэтому кажутся смешными, неловкими и очень любопытными. Им всё хочется понюхать, потрогать и исследовать.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ними всегда находится медведица. Она следит за детёнышами, оберегает их и помогает им чувствовать себя в лесу спокойно и безопасно.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текст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рассказе показана обычная жизнь медвежат в лесу: они двигаются, прислушиваются, нюхают воздух и изучают всё вокруг.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Автор наблюдает за животными очень внимательно, поэтому события выглядят правдиво и близко к настоящей жизни.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тексте нет сказочных чудес, зато есть живые детали, которые делают чтение интересным и понятным.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нового узнаёт ученик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медведи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представить лес как дом диких животных, где есть деревья, кусты, трава и много запахов.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растут малыши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узнаёт, что медвежата ещё не умеют всё делать сами и нуждаются в постоянной заботе взрослой медведицы.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 теме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встречаются слова, связанные с лесом и животными, поэтому их легко запомнить и использовать при чтении.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замечать, как выглядят звери, как они движутся и что делает описание природы ясным и живым.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дом медвежат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Для медвежат лес — большой и непростой мир. Вокруг много деревьев, травы, кустов и незнакомых запахов, поэтому они двигаются осторожно.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таком фоне особенно заметны их маленький рост и неуверенные шаги. Из-за этого малыши выглядят трогательно и совсем беззащитно.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события в рассказе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за жизнью медвежат в лесу.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рассказа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 «медвежонок» помогает представить маленького, ещё неуклюжего зверя, который только начинает жить самостоятельно.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Слово «медведица» сразу показывает взрослую мать, сильную, внимательную и готовую защитить детёнышей.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Слова «берлога», «следы» и «лапы» делают картину леса особенно наглядной и помогают увидеть место жизни животных.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Слова «шерсть», «лес» и «еда» помогают точнее понять внешний вид медвежат и их повседневную жизнь.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они, медвежата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Медвежата выглядят игривыми и доверчивыми. Им всё интересно, поэтому они то нюхают, то двигаются, то смешно суетятся.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Они ещё маленькие, а значит, часто ошибаются и ходят неловко. Из-за этого их поведение напоминает первых шаги детей.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их характере чувствуется живая любознательность. Именно она делает героев трогательными и особенно запоминающимися.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медведицы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рядом каждый миг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Медведица не уходит далеко от медвежат. Она следит, чтобы малыши не заблудились и не попали в беду. Её спокойное присутствие делает лес для них чуть безопаснее, а читателю показывает, как важна материнская защита.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осторожности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медвежата слишком увлекаются игрой, медведица напоминает им о лесных опасностях. Она будто говорит: сначала осмотрись, потом шагай дальше. Так малыши постепенно учатся быть внимательнее и увереннее.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доброй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забота медведицы показана очень тепло и понятно. Она кормит, охраняет и воспитывает детёнышей, потому что они пока ещё слабы. Благодаря этому семья медведей выглядит дружной и сильной.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спокойный и тёплый рассказ помогает заметить смешные движения медвежат и увидеть лес без страха, а с любопытством и улыбкой.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рассказа Ю. Дмитриева «Медвежата»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чувство, которое он оставляет, — доброжелательность и интерес к природе.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в тексте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называет животных и их действия коротко и понятно. Благодаря этому легко представить, как медвежата нюхают, двигаются, играют и осторожно осматривают лес.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слова, которые показывают размер, повадки и особенности зверят. Такие детали делают образ живым, а чтение — очень наглядным и ясным.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не перегружены, поэтому ребёнок быстро замечает главное: маленькие герои, большой лес и внимательная медведица рядом. Это помогает не потерять смысл рассказа.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наблюдения заменяют выдумку. Перед читателем возникает не сказочный образ, а настоящие лесные звери, которых хочется рассматривать и понимать.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медвежата отличаются от взрослых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Медвежата ещё совсем малы: они меньше, неуклюже двигаются, быстро устают и чаще всего заняты играми и изучением леса. Их поведение похоже на детское.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медведица сильнее, спокойнее и опытнее. Она умеет защитить детёнышей, найти для них безопасное место и научить их осторожности в лесу.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рассказ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в тексте Ю. Дмитриева «Медвежата»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окружающим миром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историю о медвежатах ребёнок учится уважать природу. Лесные жители не похожи на игрушки, поэтому их нельзя тревожить, пугать или лишать дома.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увидеть, как в природе всё связано: маленькие звери зависят от взрослых, а взрослые заботятся о потомстве и защищают его от опасностей.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у каждого животного есть свой образ жизни. Медведи живут в лесу, где важны еда, укрытие и осторожность, а не человеческие правила.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этот рассказ на уроке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чтения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 понятный текст удобно читать по частям. Он помогает следить за событиями, не теряя героев и главное действие.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поиска ответов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тексту требуют внимательного чтения. Ребёнок учится находить нужные слова и подтверждать ответ словами из рассказа.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пересказа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легко выделить начало, развитие и итог. Поэтому ученику проще пересказать содержание своими словами и не запутаться.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интереса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вызывает добрую симпатию к лесным животным. Она показывает, что наблюдать за природой может быть очень увлекательно.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7725" y="258900"/>
            <a:ext cx="49347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184050" y="240275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Медвежата не могут обойтись без заботы взрослой медведицы. Пока они маленькие, им нужны защита, терпение и пример рядом.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184050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бережно относиться к живому миру. Если человек уважает природу, он помогает сохранять её красоту и спокойную жизнь.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содержанию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является главными героями рассказа и почему именно они вызывают улыбку у читателя? Попробуйте назвать их черты и поведение.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медвежата и что помогает им чувствовать себя в лесу дома? Вспомните детали, которые описывают их окружение.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медвежата в рассказе: как они двигаются, играют и исследуют лес? Найдите в тексте действия, которые запоминаются лучше всего.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медведица относится к малышам и почему её забота так важна? Подумайте, что делает рассказ добрым и интересным.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Ю. Дмитриева просто и ясно показывает жизнь маленьких лесных зверей. Читатель легко представляет медвежат и их поведение.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наблюдательность, доброта и любовь к природе. Благодаря точным словам животные выглядят живыми, смешными и беззащитными.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расширяет словарь, помогает внимательнее читать и лучше понимать мир животных. После урока остаётся тёплое и светлое впечатление.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 уроку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«Медвежата» помогает увидеть, как живут лесные звери, почему малышам нужна материнская забота и как важно бережно относиться к природе.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2026-05-21T16:34:11Z</dcterms:created>
  <dcterms:modified xsi:type="dcterms:W3CDTF">2026-05-21T16:34:11Z</dcterms:modified>
</cp:coreProperties>
</file>