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Section 2. What is there in your room?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называть вещи в комнате и говорить о них по-английски.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 — это слова из жизни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своём доме простыми английскими словами. Ребёнку легко запомнить их, потому что bed, desk, chair и window есть почти в каждой комнате, а предложения с there is и there are сразу становятся понятнее.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как знакомое пространство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сна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детской комнате сразу видно, где спят и отдыхают. Обычно это bed, рядом могут быть pillow и blanket. Такие детали помогают представить комнату живой и уютной, а не просто набором слов из учебника.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Уголок для учёбы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место в комнате часто занимает desk. На нём легко заметить book, pen, notebook и lamp. Когда ребёнок описывает такой уголок, он говорит уже не только о вещах, но и о повседневной школьной жизни.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мелочи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Комнату делают узнаваемой не только крупные предметы, но и маленькие детали. Toys, часы, подушка или книжка на полке помогают увидеть реальную комнату, где всё находится на своём месте и можно многое рассказать.
</a:t>
            </a:r>
            <a:endParaRPr lang="en-US" sz="10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мебель в комнате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797273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Кровать — один из главных предметов в комнате. Она обычно большая и сразу привлекает внимание. По этому слову легко начинать простое описание спальни или детской комнаты.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4004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Table and chair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Table и chair часто стоят рядом и образуют рабочее или обеденное место. В комнате они помогают показать, где ребёнок рисует, читает или делает уроки после школы.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003544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Wardrobe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Wardrobe нужен для одежды и помогает поддерживать порядок. Это удобное слово для описания комнаты, потому что шкаф почти всегда есть в детской или спальне.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3606677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Shelf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Shelf подходит для книг, тетрадей и игрушек. На полке предметы легко увидеть, поэтому это слово удобно использовать в коротких фразах о том, где что лежит.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975425" y="42098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Drawer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Drawer — это ящик, где можно хранить мелкие вещи. Такое слово особенно полезно, когда нужно рассказать, куда убраны карандаши, заметки или любимые маленькие сокровища.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Кровать и вещи для сна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Кровать обычно самая заметная в комнате. Она задаёт настроение всей спальне и сразу подсказывает, что это место для отдыха, сна и спокойных вечерних минут.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кроватью часто лежат pillow и blanket. Эти слова помогают описать уютную комнату, где тепло, спокойно и хочется поскорее спрятаться от шумного дня.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игрушка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Teddy bear рядом с кроватью делает комнату особенно тёплой и детской. Такой предмет легко назвать на английском и добавить в простое предложение о своей спальне.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этими словами можно говорить очень коротко: There is a bed. There is a pillow. Такие предложения понятны даже начинающим и хорошо подходят для 4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для учёбы и школьные принадлежности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desk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desk ребёнок читает, пишет и делает домашние задания. Это удобное слово для описания рабочего уголка, где всё связано со школой и уроками английского языка.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на столе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часто находятся book, pen, pencil, eraser и notebook. Эти предметы легко узнать, потому что они нужны почти каждый день в школе и дома.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для 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стола может стоять lamp. Она делает место светлее и помогает лучше видеть тетрадь, книгу или рисунок, особенно вечером, когда день уже устал.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уголок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стол, свет и школьные вещи, получается аккуратный учебный уголок. Такой набор слов помогает ребёнку коротко рассказать, где он учится и занимается дома.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Стул, шкаф и полка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Chair рядом с desk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Chair обычно стоит рядом с desk, чтобы было удобно сидеть во время уроков и чтения. Это простая пара слов, которая часто встречается в описании комнаты.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Wardrobe для вещей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Wardrobe хранит одежду и помогает держать комнату в порядке. Когда ребёнок называет этот предмет, он сразу показывает, где лежат или висят личные вещи.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Shelf для всего нужного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Shelf подходит для книг, тетрадей и игрушек. Она помогает связать слово с местом, поэтому описание комнаты становится точнее и понятнее для слушателя.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короткое описание комнаты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собрать простое английское описание комнаты из знакомых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46981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4981" y="2237181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64451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42581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42581"/>
            <a:ext cx="218700" cy="218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 любимые вещи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Ball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Ball — это простое и знакомое слово. Мяч легко представить в детской комнате, потому что он напоминает об играх, движении и весёлом отдыхе после уроков.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Doll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Doll помогает сделать описание комнаты более личным. Такая игрушка часто стоит на полке или лежит на кровати, поэтому её легко назвать в коротком предложении.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Robot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Robot добавляет в комнату немного фантазии. Это слово нравится детям, потому что звучит интересно и сразу вызывает образ любимой игрушки на полке или столе.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 удобно использовать, когда в комнате много игрушек. Маленькая машинка может стоять в коробке, лежать под столом или ждать своей очереди на полке.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Puzzle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Puzzle развивает внимательность и отлично подходит для описания комнаты. Это слово помогает показать, что в детской хранятся не только игрушки, но и любимые занятия.
</a:t>
            </a:r>
            <a:endParaRPr lang="en-US" sz="9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свет и воздух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Window у света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Window приносит в комнату свет и делает её более открытой. Часто окно находится near the desk или next to the bed, поэтому его легко включить в описание.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Curtains и 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Curtains помогают регулировать свет и делают комнату аккуратной. Они могут быть яркими или спокойными, поэтому сразу меняют общее впечатление от пространства.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Lamp вечером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Lamp особенно полезна, когда в комнате нужно читать или делать уроки. Она даёт мягкий свет и помогает сохранить уют, даже если за окном уже темно.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Plant для живости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Plant делает комнату более живой и приятной. Небольшое растение добавляет свежесть и показывает, что в детской могут быть не только вещи, но и природные детали.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и украшения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и постеры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и постеры сразу делают комнату узнаваемой. Они не занимают много места, но помогают показать, что любит ребёнок: животных, спорт, путешествия или любимых героев из книг и мультфильмов.
</a:t>
            </a:r>
            <a:endParaRPr lang="en-US" sz="1074" dirty="0"/>
          </a:p>
        </p:txBody>
      </p:sp>
      <p:sp>
        <p:nvSpPr>
          <p:cNvPr id="13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на стене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Clock на стене полезен не только для учёбы, но и для описания комнаты. Он добавляет маленькую, но заметную деталь, которая помогает сказать, что пространство не пустое и выглядит по-домашнему.
</a:t>
            </a:r>
            <a:endParaRPr lang="en-US" sz="1066" dirty="0"/>
          </a:p>
        </p:txBody>
      </p:sp>
      <p:sp>
        <p:nvSpPr>
          <p:cNvPr id="14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Map часто показывает любознательность хозяина комнаты. Такая деталь подсказывает интерес к странам, городам и открытиям, а ещё делает описание более точным и немного похожим на настоящую экскурсию.
</a:t>
            </a:r>
            <a:endParaRPr lang="en-US" sz="1064" dirty="0"/>
          </a:p>
        </p:txBody>
      </p:sp>
      <p:sp>
        <p:nvSpPr>
          <p:cNvPr id="15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с характером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 помогает рассказать о человеке без длинных фраз. Цвета, рисунки и небольшие украшения показывают настроение комнаты и делают её не просто местом для сна, а личным пространством ребёнка.
</a:t>
            </a:r>
            <a:endParaRPr lang="en-US" sz="10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места предметов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797273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 —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in помогает сказать, что предмет находится внутри чего-то: in the box, in the room, in the wardrobe. Оно часто встречается в коротких предложениях и делает описание точнее.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4004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 — на 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on нужен, когда вещь стоит или лежит сверху: on the desk, on the shelf, on the bed. Для младших школьников это одно из самых полезных слов в теме комнаты.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003544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 — под чем-то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under показывает, что предмет находится ниже другого: under the table, under the bed. Оно помогает найти потерянные вещи и строить более точные фразы про комнату.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3606677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to —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next to удобно, когда предмет стоит рядом с другим: next to the window, next to the chair. Так можно быстро объяснить расположение мебели и мелких вещей.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975425" y="42098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Behind — позади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behind используется, если один предмет находится за другим: behind the door, behind the sofa. Он особенно полезен, когда в комнате много мебели и нужно описать её очень точно.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комнате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стол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лежат тетрадь, ручка и несколько книг, а лампа стоит ровно в углу. Всё на своих местах, поэтому ребёнок быстро находит нужные вещи и спокойно садится за уроки.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после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стоят на полу, книги раскрыты, а подушка съехала с кровати. Комната выглядит живой, но немного шумной, как после весёлого дня, когда хочется всё убрать и снова сделать уютно.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5639" y="1318279"/>
            <a:ext cx="188253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9937" y="2187159"/>
            <a:ext cx="219629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249" y="3057322"/>
            <a:ext cx="251004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2426" y="3951122"/>
            <a:ext cx="254651" cy="2037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комнату уютной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лампы делает комнату спокойной и приятной. В таком освещении хочется читать, рисовать и просто отдыхать после занятий, не щурясь и не торопясь.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сложенные ровно на полке, создают ощущение порядка. Они показывают, что у ребёнка есть место для учёбы, чтения и любимых историй, а не только для игр.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игрушки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игрушка, кукла или робот добавляют комнате характер. Такие вещи делают пространство личным и дружелюбным, будто в комнате живёт маленькая, очень добрая история.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постель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покрывало и подушки сразу делают кровать уютной. Даже самый обычный уголок выглядит теплее, когда всё аккуратно сложено и кажется готовым к отдыху.
</a:t>
            </a:r>
            <a:endParaRPr lang="en-US" sz="8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размера и цвета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big, small, long и high помогают сравнивать вещи в комнате. С ними легко сказать big bed, small chair или long shelf и сразу представить предмет лучше.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комнаты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red, blue и green делают описание ярче. Они помогают назвать конкретную вещь: red lamp, blue box или green chair, чтобы предметы не путались между собой.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цвет часто стоят перед существительным. Поэтому ученик может составлять простые сочетания и без труда описывать комнату: small toy, big window, blue book, red pillow.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делают речь понятнее и интереснее. Если сказать только chair, слушатель представит обычный стул, а small blue chair уже звучит гораздо точнее и живее.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 комнате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короткий вопрос, ответ и уточнение с предлогами места для темы комнаты.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комната, моя история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любителя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полке стоят книги, рядом лежит закладка, а у окна горит маленькая лампа. Такая комната сразу рассказывает о спокойном, любознательном ребёнке, который любит истории и тихие вечера за чтением.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юного спортсмена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углу стоит мяч, на стене висит постер с командой, а на стуле лежит спортивная форма. Комната выглядит динамично и бодро, будто хозяин только что вернулся с тренировки и скоро снова побежит играть.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мечтателя и художника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стоят краски, на стене висит рисунок, а рядом с кроватью лежит любимая игрушка. Такая комната показывает, что у ребёнка много фантазии, и каждый предмет хранит свою маленькую историю.
</a:t>
            </a:r>
            <a:endParaRPr lang="en-US" sz="10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154849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картинка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не учить слова отдельно от изображения. Когда ученик видит предмет, место и готовую фразу вместе, ошибка случается реже, а память работает как помощник, а не как шутник.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467837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и There are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единственном числе используется There is, а во множественном — There are. Если забыть слово there, предложение сразу звучит неполно и теряет правильный ритм.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80829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и under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легко перепутать, если смотреть на картинку невнимательно. On значит «на», а under — «под», поэтому расположение предмета нужно проверять особенно аккуратно.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093806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Shelf и wardrobe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Shelf — это полка, а wardrobe — шкаф. На полке обычно лежат книги и игрушки, а шкаф нужен для одежды, поэтому важно не менять их местами.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06780" y="1871450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Chair и table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путают, потому что оба предмета стоят рядом в комнате. Полезно запомнить: chair — это стул, а table — стол, и у них разная роль.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ключевых слов раздела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предметы в одной 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картинке можно увидеть bed, desk, chair, shelf, lamp и window. Рядом лежат book и toy, а в центре комнаты стоит room, словно она сама приглашает повторить слова.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словарь для повторения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смотрит на картинку и называет каждый предмет по-английски, слова запоминаются легче. Такой повтор помогает быстро вспомнить названия мебели, игрушек и вещей, которые чаще всего встречаются в комнате.
</a:t>
            </a:r>
            <a:endParaRPr lang="en-US" sz="13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 можешь рассказать о своей комнате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 умеешь называть предметы, говорить, где они стоят, и строить короткие предложения. Это уже настоящий мини-рассказ о своём доме, понятный и по-английски, и по-доброму уютный.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2026-05-31T02:46:11Z</dcterms:created>
  <dcterms:modified xsi:type="dcterms:W3CDTF">2026-05-31T02:46:11Z</dcterms:modified>
</cp:coreProperties>
</file>