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слова: маленькая часть с большой работой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конец слова, который помогает всему предложению.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русскому языку нужны окончания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работают как подсказки: они показывают, кто что делает, о ком идёт речь и как слова связаны между собой. Без них предложения стали бы похожи на головоломки без картинок.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слова. Оно стоит в конце и помогает слову принимать разные формы, как в словах дом, дома и дому.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слова основа остаётся общей, а окончание меняется. Именно поэтому мы понимаем, что это не новое слово, а другая его форма.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не видно и не слышно. Такое окончание называют нулевым. Оно часто встречается в словах вроде стол и конь, хотя форма слова всё равно 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может выражать окончание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может показывать число: один предмет или несколько. Например, кот и коты — это одна основа, но разные формы.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узнать падеж слова. Сравните: стол, стола, столу. Конец слова меняется, и смысл формы становится другим.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окончание сообщает род и число. Поэтому мы говорим зелёный лист, зелёная трава, зелёное яблоко — всё по правилам.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окончание подсказывает лицо и число. Слова я читаю, ты читаешь, он читает звучат похоже, но говорят о разных людях.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помогают словам дружить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подстраиваются друг под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слова должны подходить друг к другу. Если изменяется одно слово, другое тоже меняется по форме. Так получается красная лента, красной ленты, красную ленту.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связь 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видно, какое слово с каким связано. Это как невидимая ниточка, которая держит слова вместе и не даёт им поссориться.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у существительных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меняется, когда слово изменяет форму. Посмотри: книга, книги, книге, книгу. Основа остаётся, а конец слова помогает узнать нужную форму.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число и падеж. Благодаря этому можно понять, говорится ли об одном предмете или о нескольких, и в какой форме стоит слово.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 река, реки, реке. Меняется только окончание, а значит, слово по-разному связано с другими словами в предложении и помогает понять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окончания у прилагательных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Подстраиваются под существительное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 окончание, чтобы совпасть с существительным. Поэтому мы говорим умный мальчик, умная девочка и умное решение.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род и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узнать, о ком или о чём идёт речь: об одном предмете, о нескольких, о мальчике, девочке или предмете.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словам звучать дружно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окончания совпадают, словосочетание звучит аккуратно и понятно. Слова как будто стоят в одном строю и не спорят друг с 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у глаголов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окончание помогает понять, кто совершает действие. В словах я играю, ты играешь, он играет видно лицо и число.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может меняться и в форме прошедшего времени. Сравни: читал, читала, читали. Оно подсказывает род и число, если это нужно.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в предложении. Без окончания мы бы часто гадали, кто именно читает, бежит или рисует, а это уже совсем не весело.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увидеть, какая часть слова меняется, а какая остаётся общей.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 окончание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часть слова без окончания. Она хранит главное значение слова и остаётся общей у разных форм, как в словах берёза и берёз.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добавляет грамматическую подсказку. Оно показывает, в какой форме стоит слово, и помогает ему менять вид, не превращаясь в новое слово.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основу и окончание, легче разбирать слова и не путать их формы. Это словно у слова есть костюм и паспорт: основа — характер, окончание — подсказка.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конец слова не слышится и не пишется, но грамматическая форма всё равно есть. Такое окончание называют нулевым: оно будто прячется, но продолжает работать.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часто встречается у слов мужского рода в именительном падеже: стол, конь, дом. Проверить его можно по другим формам слова, где окончание уже видно.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 форму, а не создаёт новое слово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придумывает новое слово, а помогает уже знакомому слову показать другую форму. Поэтому дом и дома — это не два разных слова, а один и тот же предмет в разных формах.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 окончание, меняется его грамматическое значение. Оно может показать, один предмет перед нами или несколько, о ком идёт речь и в каком падеже стоит слово.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слова в одной группе, можно заметить: основа остаётся почти той же, а меняется только конец. Именно эта маленькая часть и отвечает за новую форму.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очень важно для смысла. Без окончаний слова были бы похожи на путников без дорожных знаков: вроде идут рядом, а понять их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суффикс: в чём разница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в середине слова, ближе к основе, и часто помогает образовать новое слово. Например, в слове домик суффикс -ик делает слово ласковым и уменьшительным.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находится в самом конце слова и не строит новое слово, а меняет его форму. В слове домика окончание -а показывает форму слова, а не его новое значение.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слова легко перепутать, но подсказка простая: если часть слова меняется в разных формах, это окончание. Если она остаётся в основе, чаще всего это суффикс.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где окончание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Изменяем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поставить слово в разные формы: трава, травы, траве, траву. Так видно, какая часть слова умеет меняться.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общую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формах остаётся общая часть трав-. Она не меняется и помогает узнать основу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Выделяем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появляется в конце и изменяется, и есть окончание. Этот способ помогает не перепутать его с частью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одном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подстраиваются друг под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Большая собака бежит по улице каждое слово меняет свою форму. Окончания подсказывают, как слова связаны между собой и кто что делает.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окончания выбрать верно, предложение звучит ясно и аккуратно. Даже маленькие изменения на конце слова помогают нам читать и понимать текст без лишних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окончание в разных частях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маленькая часть слова может передавать разные грамматические значения в зависимости от части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окончаний речь становится непонятной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окончания, слова могут перестать дружить друг с другом. Тогда фразы звучат странно, и сразу хочется спросить: кто? что делает? о ком речь?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узнать, какое слово главное, а какое к нему относится. Благодаря им мы понимаем, кто совершает действие и что именно описывается.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окончаний предложения становятся похожи на пазл без нескольких деталей. Смысл ещё можно догадаться, но читать и слушать уже намного труднее.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окончания — это не мелочь, а настоящие помощники. Они делают речь точной, понятной и очень аккуратной, как хорошо собранная картинка.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34175"/>
            <a:ext cx="368100" cy="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200" y="3409425"/>
            <a:ext cx="368100" cy="327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пары слов с разными окончаниями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кота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той же, а окончание меняется. Так слово показывает другую форму, но не теряет своё главное значение.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— весёлая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 другое слово. Окончание помогает ему изменить род и звучать в паре правильно и красиво.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 — читаешь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меняет окончание и показывает, кто выполняет действие. Одна основа, а формы разные — прямо как одна шляпа, но несколько настроений.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окончании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грамматические значения слова: число, падеж, род, лицо и другие подсказки. Оно помогает нам понять форму слова и его роль в предложении.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нужны, чтобы слова согласовывались и звучали дружно. Благодаря им мы легко видим, какое слово с каким связано, и не путаемся в смысле.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хорошо слышно, а иногда оно скрыто, как маленький секрет. Но даже невидимое окончание продолжает выполнять свою важную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маленький помощник большой речи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маленькая, но очень нужная часть слова. Оно помогает словам менять форму, дружить друг с другом и точно показывать число, падеж, род, лицо и время.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2026-05-21T23:00:54Z</dcterms:created>
  <dcterms:modified xsi:type="dcterms:W3CDTF">2026-05-21T23:00:54Z</dcterms:modified>
</cp:coreProperties>
</file>