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вектора и дуга окружности
</a:t>
            </a:r>
            <a:endParaRPr lang="en-US" sz="3181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вектора и дуга окружности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связаны вектор и дуга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мы свяжем два сюжета: координаты вектора на плоскости и градусную меру дуги окружности. В обоих случаях важно уметь читать направление, поворот и величину.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вектор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94128" y="1603226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Направленный отрезок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задаёт направленный отрезок, поэтому у него есть не только длина, но и направление. Эти свойства помогают отличать один вектор от другого даже при одинаковой длине.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958473" y="1603226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числами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координатной плоскости вектор удобно описывать парой чисел. Такая запись показывает, насколько он смещается по горизонтали и по вертикали относительно начала координат.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22283" y="3182432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компоненты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компонента отвечает за движение вдоль оси x, вторая — вдоль оси y. По знакам компонент сразу видно, в какую сторону направлен вектор.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3" y="3182432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работать с векторами, важно понимать не только их вид, но и смысл. Координаты помогают точно вычислять, сравнивать и строить векторы на плоскости.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4968" y="1418717"/>
            <a:ext cx="3479111" cy="33601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плоскость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22850" y="1835573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координат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отсчёта на плоскости — начало координат. От него удобно измерять положение любой точки и определять, как далеко она находится по каждой оси.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22850" y="3519599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точки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точки записывают как (x; y). Сначала указывают смещение по оси x, затем по оси y, поэтому порядок чисел нельзя менять местами.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102844" y="1835573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оси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Горизонтальная ось x показывает движение вправо или влево, а вертикальная ось y — вверх или вниз. Вместе они образуют прямоугольную систему координат.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102844" y="3519599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Четверти плоскости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Плоскость делится на четыре четверти. Знаки координат помогают сразу понять, в какой части плоскости находится точка или конец вектора.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вектора по двум точкам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1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отмечают точки A и B на плоскости. Координаты вектора AB показывают переход от начальной точки к конечной.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2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из координат точки B вычитают координаты точки A: по x и по y отдельно. Так получают компоненты вектора без чертежа.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206520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4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записывают как пару чисел (xB−xA; yB−yA). Эта формула работает для любых двух точек на координатной плоскости.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462292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3
</a:t>
            </a:r>
            <a:pPr algn="l" indent="0" marL="0">
              <a:lnSpc>
                <a:spcPct val="100000"/>
              </a:lnSpc>
              <a:buNone/>
            </a:pPr>
            <a:r>
              <a:rPr lang="en-US" sz="54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разность описывает горизонтальное смещение, а вторая — вертикальное. Положительное значение означает движение вправо или вверх, отрицательное — влево или вниз.
</a:t>
            </a:r>
            <a:endParaRPr lang="en-US" sz="118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898750" y="1648350"/>
            <a:ext cx="3229200" cy="18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вектора AB получаются из двух разностей: по x и по y. В задаче обе компоненты положительные, значит, движение идёт вправо и вверх.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 координатам точек A(2; 1) и B(7; 5)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4976700" y="1959888"/>
            <a:ext cx="33285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и 4
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4976700" y="2797575"/>
            <a:ext cx="33285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это значения горизонтальной и вертикальной компонент вектора AB.
</a:t>
            </a:r>
            <a:endParaRPr lang="en-US" sz="132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1016" y="1372511"/>
            <a:ext cx="2712656" cy="33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и направление вектора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как расстояние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вектора связана с расстоянием между его началом и концом. Если смещение по осям больше, то и сам вектор становится длиннее.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440554" y="3036503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он направлен
</a:t>
            </a:r>
            <a:pPr algn="l" indent="0" marL="0">
              <a:lnSpc>
                <a:spcPct val="100000"/>
              </a:lnSpc>
              <a:buNone/>
            </a:pPr>
            <a:r>
              <a:rPr lang="en-US" sz="54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показывает, куда вектор ориентирован относительно осей. Один и тот же отрезок можно расположить по-разному, но вектор определяют именно начало и направление.
</a:t>
            </a:r>
            <a:endParaRPr lang="en-US" sz="1186" dirty="0"/>
          </a:p>
        </p:txBody>
      </p:sp>
      <p:sp>
        <p:nvSpPr>
          <p:cNvPr id="12" name="Text 4"/>
          <p:cNvSpPr txBox="1"/>
          <p:nvPr/>
        </p:nvSpPr>
        <p:spPr>
          <a:xfrm>
            <a:off x="681569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по компонентам
</a:t>
            </a:r>
            <a:pPr algn="l" indent="0" marL="0">
              <a:lnSpc>
                <a:spcPct val="100000"/>
              </a:lnSpc>
              <a:buNone/>
            </a:pPr>
            <a:r>
              <a:rPr lang="en-US" sz="55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компонентам можно заранее оценить вид вектора. Например, положительные значения обеих компонент означают движение вправо и вверх, а разные знаки — другое направление.
</a:t>
            </a:r>
            <a:endParaRPr lang="en-US" sz="120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Операции с векторами в координатах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82605" y="2123101"/>
            <a:ext cx="2269664" cy="222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по компонентам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сложении векторов складывают одноимённые компоненты: отдельно по x и отдельно по y. Это удобно, когда нужно объединить два последовательных перемещения.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40554" y="2123101"/>
            <a:ext cx="2269664" cy="222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длины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вектора на число меняет каждую его компоненту. Если число больше 1, вектор растягивается; если оно между 0 и 1, вектор сокращается.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199300" y="2123101"/>
            <a:ext cx="2269664" cy="222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направления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Отрицательное число не только меняет длину, но и переворачивает направление. Поэтому вектор после умножения на −1 смотрит в противоположную сторону.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7279" y="3524430"/>
            <a:ext cx="8387621" cy="1253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делают сложение и умножение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94129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Суммарное 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векторов удобно понимать как объединение двух перемещений. Итоговый вектор показывает, где окажется точка после обоих шагов подряд.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033600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Удвоение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на 2 удваивает каждую компоненту, поэтому вектор становится вдвое длиннее. При этом его направление сохраняется.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94129" y="2475807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на ½, наоборот, сокращает вектор вдвое. Такое действие полезно, когда нужно уменьшить шаг на координатной сетке.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033600" y="2475807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Противоположный вектор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Множитель −1 меняет знак обеих компонент, и вектор разворачивается. Это самый простой способ получить противоположно направленный вектор.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898750" y="1648350"/>
            <a:ext cx="3229200" cy="18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показывают, как по компонентам быстро получать новый вектор и менять его длину.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 данным задачи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4976700" y="1959888"/>
            <a:ext cx="33285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4976700" y="2797575"/>
            <a:ext cx="33285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показывает, как изменяется вектор при сложении и при умножении на число.
</a:t>
            </a:r>
            <a:endParaRPr lang="en-US" sz="125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4968" y="1418717"/>
            <a:ext cx="3479111" cy="33601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направления вектора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22850" y="1835573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9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Отсчёт угла
</a:t>
            </a:r>
            <a:pPr algn="l" indent="0" marL="0">
              <a:lnSpc>
                <a:spcPct val="100000"/>
              </a:lnSpc>
              <a:buNone/>
            </a:pPr>
            <a:r>
              <a:rPr lang="en-US" sz="699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9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направления показывает, насколько вектор отклонён от положительного направления оси x. Отсчёт ведут от оси вправо к самому вектору, как при повороте на плоскости.
</a:t>
            </a:r>
            <a:endParaRPr lang="en-US" sz="1399" dirty="0"/>
          </a:p>
        </p:txBody>
      </p:sp>
      <p:sp>
        <p:nvSpPr>
          <p:cNvPr id="11" name="Text 3"/>
          <p:cNvSpPr txBox="1"/>
          <p:nvPr/>
        </p:nvSpPr>
        <p:spPr>
          <a:xfrm>
            <a:off x="522850" y="3519599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он нужен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углу удобно описывать не только наклон, но и положение вектора относительно осей. Поэтому координаты и угол вместе дают полное представление о направлении.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102844" y="1835573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вверх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вектор направлен вверх, его угол лежит между 0° и 180°. Это значит, что поворот идёт через верхнюю полуплоскость, а направление остаётся однозначным.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1016" y="1372511"/>
            <a:ext cx="2712656" cy="33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угол и дуга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угла
</a:t>
            </a:r>
            <a:pPr algn="l" indent="0" marL="0">
              <a:lnSpc>
                <a:spcPct val="100000"/>
              </a:lnSpc>
              <a:buNone/>
            </a:pPr>
            <a:r>
              <a:rPr lang="en-US" sz="57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угол строится так: его вершина находится в центре окружности, а стороны проходят через две точки на окружности. Эти точки задают начало и конец дуги.
</a:t>
            </a:r>
            <a:endParaRPr lang="en-US" sz="1252" dirty="0"/>
          </a:p>
        </p:txBody>
      </p:sp>
      <p:sp>
        <p:nvSpPr>
          <p:cNvPr id="11" name="Text 3"/>
          <p:cNvSpPr txBox="1"/>
          <p:nvPr/>
        </p:nvSpPr>
        <p:spPr>
          <a:xfrm>
            <a:off x="3440554" y="3036503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дуга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Дуга окружности — это часть окружности между двумя точками. Она может быть малой или большой, но всегда выделяется именно выбранными концами.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81569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объектов
</a:t>
            </a:r>
            <a:pPr algn="l" indent="0" marL="0">
              <a:lnSpc>
                <a:spcPct val="100000"/>
              </a:lnSpc>
              <a:buNone/>
            </a:pPr>
            <a:r>
              <a:rPr lang="en-US" sz="54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угол и дуга связаны напрямую: угол показывает, какую часть окружности захватывает дуга. Поэтому их удобно рассматривать как две стороны одной геометрической ситуации.
</a:t>
            </a:r>
            <a:endParaRPr lang="en-US" sz="11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03477" y="1333500"/>
            <a:ext cx="2682013" cy="34458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 для дуги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82604" y="2123101"/>
            <a:ext cx="4991113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равенство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Градусная мера дуги всегда равна градусной мере центрального угла, который на неё опирается. Это правило работает для любой дуги на окружности без исключений.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01026" y="3875701"/>
            <a:ext cx="4991113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центральный угол равен 60°, то и соответствующая дуга имеет меру 60°. При решении задач достаточно сравнить данные угла и дуги.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1016" y="1372511"/>
            <a:ext cx="2712656" cy="33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угол задаёт часть окружности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Четверть окружности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центральный угол равен 90°, соответствующая дуга занимает четверть окружности. Такой случай удобно представлять как поворот на прямой угол.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440554" y="3036503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Полуокружность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центральный угол равен 180°, дуга образует полуокружность. В этом случае сторонами угла служат противоположные радиусы, лежащие на одной прямой.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81569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Сектор и размер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Сектор окружности ограничен двумя радиусами и дугой между ними. Чем больше центральный угол, тем больше часть окружности попадает в сектор.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03477" y="1333500"/>
            <a:ext cx="2682013" cy="34458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3: дуга и центральный угол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120°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угол 120° сразу задаёт дугу такой же меры. Никакого дополнительного пересчёта не нужно: достаточно применить правило равенства дуги и угла.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440554" y="3116833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Дуга 35°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задаче дана дуга 35°, то центральный угол, опирающийся на неё, тоже равен 35°. Здесь важно не менять значение и не округлять его.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701027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проверять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решении полезно отмечать на рисунке центр, радиусы и крайние точки дуги. Тогда легче увидеть, какая именно часть окружности измеряется.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7279" y="3524430"/>
            <a:ext cx="8387621" cy="1253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Обратные задачи на дугу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94129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Дуга 78°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известна дуга 78°, то центральный угол, опирающийся на неё, тоже равен 78°. В таких задачах ищут не новую формулу, а равное значение.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33600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145°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дан центральный угол 145°, то мера соответствующей дуги также 145°. Достаточно аккуратно переписать число, сохранив единицы измерения.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94129" y="2475807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что смотреть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задания проверяют внимание к условию и умение применять правило без лишних шагов. Главное — не перепутать дугу с длиной окружности.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275" y="1932248"/>
            <a:ext cx="4876200" cy="11688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идея двух тем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тем помогает увидеть общий приём: сначала определяют, что именно измеряется, затем используют знак, порядок точек или градусную меру.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обеих темах важны направление и точность записи: для вектора — координаты и знаки, для дуги — равенство с центральным углом.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темы «Координаты вектора и градусная мера дуги окружности»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где чаще всего сбиваются при решении задач по векторам и дугам.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31561" y="1531950"/>
            <a:ext cx="5903779" cy="188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Практикум: три задания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025" y="4569900"/>
            <a:ext cx="77616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задания по теме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11400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типовые задачи помогают закрепить разные навыки: вычисление координат, действия с векторами и применение равенства дуги и центрального угла.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77471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заданиях нужно внимательно работать с данными и проверять знак, порядок записи и соответствие между углом и дугой.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урока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мы связали две геометрические идеи: координаты помогают точно описывать вектор, а дуга окружности измеряется через центральный угол. Оба случая учат видеть направление и аккуратно работать с числом.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2026-07-27T06:27:31Z</dcterms:created>
  <dcterms:modified xsi:type="dcterms:W3CDTF">2026-07-27T06:27:31Z</dcterms:modified>
</cp:coreProperties>
</file>