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способы самозащиты в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стресс и защитить себя в учебе, общении и дома?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стресс особенно важен в 9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нагрузка растет: экзамены, контрольные, выбор дальнейшего пути и постоянная оценка. Стресс влияет на внимание, самочувствие и безопасность, поэтому важно уметь замечать его вовремя и действовать спокойно.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— это естественная реакция организма на ситуацию, которая кажется трудной, важной или неожиданной. Он помогает собраться, если нужно быстро действовать и не растеряться.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Кратковременный стресс бывает полезным: он повышает собранность перед контрольной, соревнованием или ответом у доски. Но если напряжение затягивается, силы постепенно расходуются.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стресс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стрессе учащаются пульс и дыхание, напрягаются мышцы, появляются тревожные мысли и труднее сосредоточиться. Человек может хуже запоминать и быстрее уставать.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подает сигнал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часто проявляется через тело: головную боль, усталость, дрожь, потливость, боли в животе и проблемы со сном. Иногда эти сигналы появляются раньше, чем понятна причина напряжения.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эмоциях стресс заметен как раздражительность, тревога, обида или страх ошибки. В поведении он выражается резкими ответами, забывчивостью, замкнутостью и желанием избегать дел.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стресса у школьников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напряжение накапливается не из-за одной причины, а из-за их сочетания.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причины заметнее остальных и чаще связаны с длительной усталостью и тревогой.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стрессов у подростков; дата не указана.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ситуация стресса отражается на организме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что разные жизненные ситуации вызывают сходные реакции тела и ощущения.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часто сигнализирует о перегрузке раньше, чем человек успевает понять причину напряжения.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теме здоровья и саморегуляции.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134" y="2040949"/>
            <a:ext cx="576607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и вредный стресс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и вредный стресс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 полезный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напряжение помогает собраться, быстрее сосредоточиться и выполнить дело без лишних отвлечений. Такой стресс обычно проходит после действия и не истощает силы.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и вредный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стресс повторяется часто или не заканчивается, он ухудшает сон, снижает работоспособность и делает настроение нестабильным. Человек быстрее устает и ошибается.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учебу и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длительном напряжении хуже работают память и внимание, меняется аппетит и становится труднее спокойно разговаривать. Из-за этого конфликты и ошибки возникают чаще.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сильном напряжении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вернуть самоконтроль и снизить эмоциональную реакцию.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медленный вдох на счет 4 и выдох на счет 6. Повторите несколько раз, стараясь не торопиться. Такой ритм помогает успокоиться и вернуть ровное дыхание.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 это расслаблением плеч, кистей и шеи. Сожмите кулаки, затем разожмите их, опустите плечи и на минуту перейдите в тихое место, если это возможно.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расслабление снижают напряжение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снижать стресс каждый день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работают лучше, если они повторяются каждый день, а не только в момент усталости.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сильную поддержку дают сон и движение: они уменьшают утомление и повышают устойчивость к нагрузке.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 здоровому режиму дня для подростков; дата не указана.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часов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 нужно подросткам 14–16 лет для восстановления сил и более спокойной реакции на нагрузку.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CDC, Sleep and Sleep Disorders: How Much Sleep Do I Need?; рекомендации для подростков 13–18 лет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усиливает раздражительность, ухудшает внимание и повышает риск ошибок на уроках и экзаменах.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8053" y="1426907"/>
            <a:ext cx="4246719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уменьшают стресс в учебной неделе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ежедневные действия помогают снизить напряжение и не накапливать усталость.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простые привычки дают накопительный эффект и помогают легче переживать учебную нагрузку.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 здоровому режиму дня для подростков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стресс чаще связан с оценками, контрольными, ответами у доски и отношениями в классе. Он усиливается, когда нужно быстро показать результат и не ошибиться.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напряжение обычно связано с правилами, обязанностями и нехваткой личного времени. В обоих случаях помогают пауза, спокойный разговор, маленькие шаги и просьба о конкретной поддержке.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в школе и дома: похожие проблемы, общие решения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при которых самостоятельных способов уже недостаточно, и требуется участие родителей, школьного психолога, педагога или врача.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стресс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спешка и накопление дел без отдыха быстро истощают силы. Когда задач слишком много, даже простые вопросы начинают казаться трудными и вызывают напряжение.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Недосып, длительное сидение в телефоне и редкие перерывы ухудшают внимание. Из-за этого возрастает усталость, а реакции становятся более резкими и медленными.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себя с другими и конфликтный тон общения усиливают чувство неуверенности. Человек начинает сильнее переживать ошибки и хуже переносит замечания.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всё держать в себе, стресс накапливается незаметно. Без разговора, отдыха и поддержки восстановление идёт медленнее, а небольшие трудности ощущаются как очень большие.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сопровождают стресс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может проявляться по-разному: человек не только волнуется, но и раздражается, замыкается или резко меняет настроение.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важны и тревога, и скрытые признаки напряжения: именно они часто влияют на поведение и общение.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теме эмоциональных реакций на стресс; учебный материал ОБЗР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50934"/>
            <a:ext cx="386371" cy="3090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3667" y="517238"/>
            <a:ext cx="376490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6128" y="2679413"/>
            <a:ext cx="282367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713109"/>
            <a:ext cx="386371" cy="30909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поддержать одноклассника или друга в стрессе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 выслушать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Дайте человеку договорить без насмешек и перебивания. Иногда уже сам факт внимательного слушания помогает снизить напряжение и почувствовать, что его переживания важны.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Сказать, что проблема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обесценивайте чувства фразами вроде «это ерунда». Лучше признать, что ситуация трудная, и предложить обсудить её спокойно, когда человек будет готов.
</a:t>
            </a:r>
            <a:endParaRPr lang="en-US" sz="1409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простую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короткая прогулка или пауза в тихом месте помогают немного восстановиться. Такие действия не решают всё, но дают время успокоиться и собраться.
</a:t>
            </a:r>
            <a:endParaRPr lang="en-US" sz="1409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Позвать взрослого при ухудшении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состояние резко ухудшается, нужен взрослый. Обратиться к классному руководителю, родителям или школьному психологу — это не слабость, а безопасное решение.
</a:t>
            </a:r>
            <a:endParaRPr lang="en-US" sz="13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стрессе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 самые частые заблуждения и помогает увидеть стресс как обычную, но управляемую часть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внимание к стрессу помогает вовремя заметить проблему и не доводить её до ухудшения сна, настроения и учёбы.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положения о психическом и физическом благополучии подростков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набор защиты от стресса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3–5 действий, которые реально помогают именно вам: дыхательная пауза, стакан воды, короткое движение или пять минут тишины без экрана.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 набор в понятном порядке, чтобы не вспоминать его в спешке. Чем проще список, тем быстрее его можно применить в школе и дома.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Включите в него привычки на каждый день: сон по режиму, список дел и подготовку вещей вечером. Тогда стресс будет меньше накапливаться заранее.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Проверяйте, что способы подходят по возрасту и не требуют сложных условий. Хороший набор — это не множество советов, а несколько выполнимых шагов.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можно держать под 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нельзя убрать совсем, но можно заметно ослабить его влияние. Если замечать сигналы тела, отдыхать вовремя и просить поддержку, учиться и жить становится легче.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2026-05-21T03:34:53Z</dcterms:created>
  <dcterms:modified xsi:type="dcterms:W3CDTF">2026-05-21T03:34:53Z</dcterms:modified>
</cp:coreProperties>
</file>