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Северной Америки: от Арктики до тропиков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Материк, где соседствуют лёд, тайга, степи и влажные тропики.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климат Северной Америки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материка меняется от Арктики до тропиков. На него влияют широта, высота гор, океаны, течения и ветры. Поэтому рядом могут быть снежные побережья, влажные леса и сухие пустыни.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25" y="1512375"/>
            <a:ext cx="198450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15975"/>
            <a:ext cx="257400" cy="257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41715"/>
            <a:ext cx="257400" cy="2059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климатообразующие факторы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 расположен участок материка, тем меньше солнечного тепла он получает. Поэтому в Канаде и Гренландии холоднее, чем в Мексике и Центральной Америке.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над уровнем моря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воздух холоднее, чем на равнинах. Из-за этого даже в тёплых широтах высокогорья могут отличаться прохладным климатом и более коротким летом.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замедляют нагрев и охлаждение воздуха. Побережья обычно имеют более мягкие зимы и менее жаркое лето, чем внутренние районы материка.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массы переносят тепло и влагу на большие расстояния. Если в регион приходят влажные ветры, осадков становится больше, а при сухих — климат становится более засушливым.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задерживают влажный воздух, поэтому на наветренных склонах осадков больше, а за горами формируются сухие территории с пустынями и степями.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описанию климатических зон материка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Северной Америки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сменяются с севера на юг, а также заметно зависят от рельефа и близости океанов.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занимает наибольшую площадь; север материка холодный, а юг получает больше тепла.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которая почти не заканчивается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Гренландии, Канады и Аляски морозы держатся очень долго, а лето бывает коротким и прохладным. Снег и лёд сохраняются большую часть года, поэтому пейзаж кажется почти безжизненным и очень строгим.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под низким небом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широко распространена тундра с вечной мерзлотой и бедной растительностью. Редкие кустарники, мхи и лишайники успевают расти только в короткий тёплый период, когда солнце ненадолго оживляет северную землю.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север: лед, тундра и короткое лето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климата крупных регионов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ощущается климат на побережьях, равнинах и в горах.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мягче и влажнее, а внутренние районы сильнее нагреваются летом и охлаждаются зимой.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климатическим регионам Северной Америки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климат Канады и США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времени года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умеренном поясе хорошо заметны зима, весна, лето и осень. Однако их продолжительность различается: на юге тепло держится дольше, а на севере холодный период заметно длиннее.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более влажный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материка чаще выпадают осадки и бывает больше снега зимой. Здесь климат чувствует сильнее влияние Атлантического океана, поэтому погода обычно менее резкая, чем в центре.
</a:t>
            </a:r>
            <a:endParaRPr lang="en-US" sz="1068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континентальнее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материка контрасты между сезонами выражены сильнее. Летом воздух прогревается быстро, а зимой морозы усиливаются, потому что океан не смягчает температуру.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мягче благодаря океану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температуры обычно ровнее, особенно у побережья. Тихий океан сглаживает жару и холод, а горы при этом влияют на распределение влаги и ветров.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Кордильеры меняют распределение осадков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влияние подъёма влажного воздуха и «дождевой тени» за горами.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полупустыни запада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и сухой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Мохаве, Сонора и Чиуауа днём температура часто высокая, а осадков очень мало. Небо долго остаётся ясным, поэтому поверхности быстро нагреваются, а ночью так же быстро остывают.
</a:t>
            </a:r>
            <a:endParaRPr lang="en-US" sz="1150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горных барьеров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перехватывают влажные воздушные массы, поэтому до внутренних районов доходит гораздо меньше влаги. Из-за этого здесь формируются засушливые ландшафты и редкая растительность.
</a:t>
            </a:r>
            <a:endParaRPr lang="en-US" sz="1112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условиях нехватки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приспособлены к экономии влаги. У многих растений маленькие листья или колючки, а животные активны в более прохладное время суток, чтобы меньше терять воду.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перепады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пустынь особенно характерны большие суточные колебания температуры. После жаркого дня воздух быстро остывает, и прохладная ночь становится такой же важной особенностью местного климата, как и дневной зной.
</a:t>
            </a:r>
            <a:endParaRPr lang="en-US" sz="10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климатическим особенностям регионов Северной Америки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на побережьях и в центре материка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распределяется неравномерно: океаны усиливают осадки у берегов, а горы и удалённость от моря уменьшают их в глубине материка.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осадков связан с океаническим воздухом и подъёмом на склоны; минимум — с засушливыми внутренними районами.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океанов и морских течений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у восточных берегов, прежде всего Гольфстрим, приносят дополнительное тепло и влагу. Поэтому на востоке и юго-востоке климат обычно мягче, чем на тех же широтах внутри материка.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западных берегов холодные течения охлаждают прибрежный воздух и уменьшают испарение. Из-за этого в некоторых районах побережья осадков меньше, а туманы возникают чаще.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штормы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и Мексиканский залив становятся источником тропических циклонов, особенно в тёплый сезон. Тихий океан сильнее влияет на погоду западного побережья и приносит влажные воздушные массы.
</a:t>
            </a:r>
            <a:endParaRPr lang="en-US" sz="11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особенности погоды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глубине материка морозы усиливаются, а снег и метели могут держаться долго. На севере сезон особенно суровый, потому что холодный воздух свободно проникает далеко на юг.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быстро меняется: сталкиваются холодные арктические и тёплые тропические массы. Поэтому часто возникают резкие перепады температуры, ливни и сильный ветер.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районах нередки жара, сухая погода и грозы. На юге тепла достаточно почти всегда, а на побережьях влажность делает лето душным.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постепенно снижается, но погода остаётся неустойчивой. После летнего тепла возможны штормы, дожди и ранние заморозки, особенно в северных и внутренних районах.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природных зон Северной Америки по школьной географии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климата и природных зон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зоны с большей влажностью и теплом сосредоточены у океанов и на юге материка.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холоднее и суше территория, тем беднее растительность; тепло и осадки поддерживают леса и тропические ландшафты.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климатические области материка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климатические области Северной Америки различаются по положению, температуре и количеству осадков.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климат влияют не только широта, но и океаны, горы и течения; поэтому соседние районы могут сильно отличаться.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климатическим областям Северной Америки, школьная география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Мексики и Центральной Америки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юга Северной Америки лежит в жарких широтах, поэтому высокие температуры держатся почти весь год. Смена сезонов здесь заметна слабее, чем в Канаде и США.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горы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низменных побережьях воздух более влажный, а в горных районах заметно прохладнее. Высота над уровнем моря часто смягчает жару и делает климат комфортнее.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и влажный сезоны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Центральной Америки год делится не на зиму и лето, а на сухой и дождливый периоды. Это важно для сельского хозяйства и водоснабжения.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самых увлажнённых участках развиваются густые тропические леса. Здесь растения растут круглый год, потому что тепла достаточно, а осадки выпадают часто и обильно.
</a:t>
            </a:r>
            <a:endParaRPr lang="en-US" sz="10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погода превращается в риск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особенности климата Северной Америки приводят к опасным природным явлениям.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влажных равнинах фермеры выращивают кукурузу, пшеницу и другие культуры, которым нужны тепло и достаток влаги. В засушливых районах без полива урожай был бы намного меньше, поэтому там широко используют орошение.
</a:t>
            </a:r>
            <a:endParaRPr lang="en-US" sz="1168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строительство дорог, домов и систем отопления или охлаждения. Там, где зима долгая и снежная, здания делают более устойчивыми к морозу, а транспорт заранее готовят к метелям и гололёду.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меняет повседневную жизнь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климатических опасностей Северной Америки, школьная география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опасности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явления распределяются по материкy неравномерно и связаны с разными климатическими условиями.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риски сосредоточены там, где сталкиваются разные воздушные массы или где не хватает влаги.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городов и их климата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климат меняется от Канады до Мексики даже в крупных городах.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города холоднее, южные теплее, а морское влияние смягчает температурные крайности и делает климат мягче.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характеристики городов Северной Америки, справочные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Северной Америки: главное в одном выводе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материка меняется от арктического холода до тропической жары, потому что Северная Америка очень протяжённая, а океаны, течения и Кордильеры по-разному влияют на каждую её часть.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2026-06-02T17:18:02Z</dcterms:created>
  <dcterms:modified xsi:type="dcterms:W3CDTF">2026-06-02T17:18:02Z</dcterms:modified>
</cp:coreProperties>
</file>