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 спим ночью?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расти, учиться и просыпаться бодрым.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важная часть дня ребёнка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сон так же важен, как уроки и завтрак. Он помогает соблюдать режим дня, успевать на уроки и чувствовать себя бодро с утра до вечера.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учиться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Закрепляет новое
</a:t>
            </a:r>
            <a:pPr algn="l" indent="0" marL="0">
              <a:lnSpc>
                <a:spcPct val="115000"/>
              </a:lnSpc>
              <a:buNone/>
            </a:pPr>
            <a:r>
              <a:rPr lang="en-US" sz="2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как будто аккуратно раскладывает по полочкам всё, что ребёнок узнал днём: буквы, цифры, правила, стихи и новые слова становятся прочнее в памяти.
</a:t>
            </a:r>
            <a:endParaRPr lang="en-US" sz="965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вспоминать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сна легче ответить у доски, вспомнить нужное правило и не теряться в задании. Мозг работает собраннее, поэтому уроки даются спокойнее и увереннее.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Выспавшемуся ребёнку проще сосредоточиться, внимательно читать задание и замечать детали. Когда сон был коротким, ошибки появляются чаще, даже если тема уже знакома.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дослушивать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не выспался, ему труднее внимательно слушать учителя и не отвлекаться. Сон помогает дольше сохранять внимание и выполнять задание без лишних остановок.
</a:t>
            </a:r>
            <a:endParaRPr lang="en-US" sz="9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тело отдыхает и растёт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сил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мышцы и кожа получают время отдохнуть после активного дня. Тело не бездельничает, а спокойно восстанавливает силы, чтобы утром снова быть готовым к движениям.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во сне особенно активно идут процессы роста. Поэтому сон нужен не только для отдыха, но и для того, чтобы организм развивался правильно и вовремя.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бодрости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сна тело чувствует себя легче и бодрее. Ребёнку проще бегать, прыгать, играть и не уставать слишком быстро, будто внутри включили «режим зарядки».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спит, организм работает тихо и аккуратно, без лишней суеты. Это помогает на следующий день чувствовать себя сильнее, здоровее и спокойнее.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засыпает и спит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смены вечернего успокоения, сна и пробуждения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вечером хочется спать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есть свои внутренние часы. Они подсказывают телу, когда пора играть и учиться, а когда лучше спокойно готовиться ко сну и замедляться.
</a:t>
            </a:r>
            <a:endParaRPr lang="en-US" sz="129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улице темнеет, организму легче понять, что наступает ночь. Поэтому вечером хочется тише говорить, меньше бегать и скорее залезть под одеяло.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обстановка помогает телу расслабиться и не путаться: «пора спать» или «пора играть». Чем спокойнее вечер, тем быстрее приходит сон.
</a:t>
            </a:r>
            <a:endParaRPr lang="en-US" sz="1280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ярко — мешает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свет, шумные игры и громкие звуки словно будят тело ещё сильнее. Из-за этого заснуть труднее, даже если глаза уже просят отдых.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человек, если не выспался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Зевота и усталость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 было мало, человек начинает зевать, тереть глаза и быстро уставать. Кажется, будто день стал длиннее, а силы куда-то спрятались.
</a:t>
            </a:r>
            <a:endParaRPr lang="en-US" sz="899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сосредоточиться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выспавшемуся ребёнку сложнее слушать объяснение, запоминать новое и не отвлекаться на мелочи. Даже простое задание может вдруг показаться очень длинным.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терпения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 короткий, настроение часто становится капризным и раздражённым. Ребёнку труднее ждать своей очереди, спокойно отвечать и не сердиться по пустякам.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становится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Усталый мозг работает медленнее и чаще пропускает важные детали. Поэтому в тетради появляются лишние ошибки, а уроки даются с большим трудом.
</a:t>
            </a:r>
            <a:endParaRPr lang="en-US" sz="7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— это ночные истории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бывают смешными, странными, короткими или очень яркими. Иногда они похожи на маленький фильм, в котором всё меняется быстрее, чем в игре.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этап сна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сны появляются тогда, когда мозг работает особенно активно. В это время он будто включает ночную мастерскую и продолжает свою тихую работу.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дневных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связаны с тем, что человек видел, слышал и чувствовал днём. Это не волшебные подсказки, а новые истории, собранные из знакомых кусочков.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нужно спать больше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тело растёт, а мозг каждый день учится новому. Поэтому ему нужно больше времени на отдых, чем взрослому человеку, у которого нагрузка уже другая.
</a:t>
            </a:r>
            <a:endParaRPr lang="en-US" sz="948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новой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 ежедневно слышит объяснения, читает, пишет и запоминает. Сон помогает не запутаться в таком потоке дел и лучше справляться с учёбой.
</a:t>
            </a:r>
            <a:endParaRPr lang="en-US" sz="1013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память и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2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спит достаточно, ему легче сосредоточиться на уроке, вспомнить правила и не отвлекаться. Выспавшийся школьник работает увереннее и спокойнее.
</a:t>
            </a:r>
            <a:endParaRPr lang="en-US" sz="943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трудностей утром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постоянно ложится поздно, просыпаться становится тяжелее, а утро начинается с сонных глаз и недовольного лица. Хороший сон делает подъём заметно проще.
</a:t>
            </a:r>
            <a:endParaRPr lang="en-US" sz="93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ритуал перед сном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85396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закончить игры и разложить вещи по местам. Так комната становится спокойнее, а голове легче понять: шумный день уже подходит к концу.
</a:t>
            </a:r>
            <a:endParaRPr lang="en-US" sz="704" dirty="0"/>
          </a:p>
        </p:txBody>
      </p:sp>
      <p:sp>
        <p:nvSpPr>
          <p:cNvPr id="12" name="Text 3"/>
          <p:cNvSpPr txBox="1"/>
          <p:nvPr/>
        </p:nvSpPr>
        <p:spPr>
          <a:xfrm>
            <a:off x="2377499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Умыться и почистить зубы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водные и гигиенические дела помогают телу переключиться на отдых. Это как маленький знак: пора быть чистым, спокойным и готовым ко сну.
</a:t>
            </a:r>
            <a:endParaRPr lang="en-US" sz="704" dirty="0"/>
          </a:p>
        </p:txBody>
      </p:sp>
      <p:sp>
        <p:nvSpPr>
          <p:cNvPr id="13" name="Text 4"/>
          <p:cNvSpPr txBox="1"/>
          <p:nvPr/>
        </p:nvSpPr>
        <p:spPr>
          <a:xfrm>
            <a:off x="3901041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Надеть пижаму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Переодевание в пижаму помогает почувствовать, что день закончился. Мягкая домашняя одежда словно говорит: «Теперь время не бегать, а отдыхать».
</a:t>
            </a:r>
            <a:endParaRPr lang="en-US" sz="704" dirty="0"/>
          </a:p>
        </p:txBody>
      </p:sp>
      <p:sp>
        <p:nvSpPr>
          <p:cNvPr id="14" name="Text 5"/>
          <p:cNvSpPr txBox="1"/>
          <p:nvPr/>
        </p:nvSpPr>
        <p:spPr>
          <a:xfrm>
            <a:off x="5424595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Почитать или поговорить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книга или спокойный разговор с родными настраивают на сон лучше, чем шумные игры. После них мысли становятся медленнее и приятнее.
</a:t>
            </a:r>
            <a:endParaRPr lang="en-US" sz="704" dirty="0"/>
          </a:p>
        </p:txBody>
      </p:sp>
      <p:sp>
        <p:nvSpPr>
          <p:cNvPr id="15" name="Text 6"/>
          <p:cNvSpPr txBox="1"/>
          <p:nvPr/>
        </p:nvSpPr>
        <p:spPr>
          <a:xfrm>
            <a:off x="6948147" y="1849329"/>
            <a:ext cx="13836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Приглушить свет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некоторое время до сна лучше убрать яркие экраны и сделать свет мягче. Тогда телу проще успокоиться, а сон приходит быстрее и тише.
</a:t>
            </a:r>
            <a:endParaRPr lang="en-US" sz="7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ко сну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вечерних шагов помогает телу успокоиться и понять, что наступило время отдыха.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заснуть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экраны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планшет или телефон перед сном будоражат глаза и мозг. После такого света телу труднее понять, что уже пора спокойно готовиться ко сну и закрывать день.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суета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игры, разговоры и работающий телевизор не дают расслабиться. Когда вокруг слишком шумно, дыхание и сердцебиение дольше остаются быстрыми, а засыпание заметно затягивается.
</a:t>
            </a:r>
            <a:endParaRPr lang="en-US" sz="866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сладкий перекус или плотный ужин мешают телу отдыхать спокойно. Организму приходится заниматься перевариванием пищи, вместо того чтобы тихо настраиваться на ночной сон.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страх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мешают темнота, тревожные мысли или ожидание чего-то неприятного. Тогда помогает привычный вечерний порядок, тёплый свет и спокойный разговор с близким взрослым.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 делает утро добрым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улыбки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проснулась раньше будильника и сразу потянулась к солнцу за окном. Кровать была аккуратно застелена, а в голове — ясные мысли. Ей хотелось поздороваться со всеми, быстро собраться и идти в школу без спешки.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утро без капризов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выспался и потому не сердился из-за мелочей. Он спокойно слушал маму, сам нашёл одежду и даже помог убрать игрушки. Когда человек хорошо отдохнул, ему легче быть добрым, терпеливым и внимательным с самого утра.
</a:t>
            </a:r>
            <a:endParaRPr lang="en-US" sz="1099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наводит порядок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Собирает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удерживает то, что действительно важно: новые слова, правила, лица и события дня. Это помогает не потерять полезные воспоминания и быстрее вспоминать их потом.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Убирает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всё, что случилось днём, нужно хранить одинаково долго. Мозг делает впечатления тише и спокойнее, чтобы в голове не было лишнего шума и путаницы.
</a:t>
            </a:r>
            <a:endParaRPr lang="en-US" sz="95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Раскладывает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сна похожа на порядок в школьном рюкзаке: тетради лежат отдельно от карандашей, а нужные вещи быстро находятся. Так и мысли становятся аккуратнее и понятнее.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к новому дню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ночной «уборки» мозгу легче снова учиться, думать и запоминать. Утром он уже не занят лишним, поэтому новое знание входит быстрее и без лишних усилий.
</a:t>
            </a:r>
            <a:endParaRPr lang="en-US" sz="9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спать мало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недосыпа быстро переходят одно в другое и повторяются, если не наладить режим дня.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сна обычно требуется детям 6–7 лет, чтобы мозг и тело успели восстановиться и подготовиться к новому дню.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продолжительности сна для детей 6–7 лет
</a:t>
            </a:r>
            <a:endParaRPr lang="en-US" sz="658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10–12 часов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нужны первокласснику почти каждую ночь.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помогает спать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в порядке и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уже темно, шторы закрыты, а ночник светит совсем мягко. Ребёнок лежит спокойно под одеялом и постепенно засыпает. Когда вокруг тихо и уютно, сон приходит без лишней борьбы с подушкой.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хорошего сна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ребёнок просыпается бодрым и легко спускает ноги с кровати. Он смотрит на солнечный свет за окном и чувствует себя готовым к новому дню. Хороший сон делает пробуждение спокойным, а настроение — тёплым и добрым.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крепкого сна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днём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игры на свежем воздухе и движение помогают телу утомиться естественно. Тогда вечером оно быстрее понимает, что пора отдыхать, а не продолжать бегать и шуметь.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час до сна лучше выбрать тихие дела: книгу, разговор или сбор игрушек. Когда вечер становится размеренным, мысли успокаиваются, и засыпать становится намного легче.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ложиться спать примерно в одно и то же время, внутренние часы работают лучше. Тело запоминает привычку и заранее готовится к ночному отдыху почти без споров.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крепкого сна нужны тишина, темнота и не слишком жаркий воздух. В такой комнате легче расслабиться, спокойно дышать и погрузиться в сон без лишнего ворочания.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делает день лучше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заканчивается, и тело постепенно успокаивается. Ребёнок готовится ко сну, чтобы ночью отдохнуть, а не догонять силы на бегу.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мозг и тело выполняют важную работу: восстанавливаются, сортируют впечатления и набираются сил. В это время человек не видит, но очень многое происходит.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легче вставать, учиться, играть и дружить. Новый день начинается бодро, потому что организм уже получил свою ночную «подзарядку».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спать ночью очень важно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расти, запоминать новое и оставаться бодрым. Ночью организм отдыхает, а утром ребёнок просыпается сильным, внимательным и готовым к новому дню.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2026-05-25T18:24:55Z</dcterms:created>
  <dcterms:modified xsi:type="dcterms:W3CDTF">2026-05-25T18:24:55Z</dcterms:modified>
</cp:coreProperties>
</file>