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Параллелограмм, ромб, трапеция: три важные фигуры в геометрии 7 класса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три фигуры, которые часто встречаются в задачах и чертежах.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Параллелограмм, ромб и трапеция помогают понять признаки фигур, сравнивать их свойства и уверенно находить площади. Эти знания нужны для решения задач по геометрии и для работы с чертежами.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четырёхугольники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Параллелограмм: определение и основные свойства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 — это четырёхугольник, у которого противоположные стороны попарно параллельны. Именно это свойство задаёт всю его форму и помогает отличать фигуру от других четырёхугольников.
</a:t>
            </a:r>
            <a:endParaRPr lang="en-US" sz="1165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сторон и углов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параллелограмме противоположные стороны равны, а противоположные углы тоже равны. Если известен один угол, легко найти соседний: сумма соседних углов всегда равна 180°.
</a:t>
            </a:r>
            <a:endParaRPr lang="en-US" sz="1234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диагоналей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параллелограмма пересекаются в одной точке и делятся этой точкой пополам. Это важный признак, который часто используют при проверке фигуры на чертеже.
</a:t>
            </a:r>
            <a:endParaRPr lang="en-US" sz="1234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параллелограмма помогают быстро решать задачи на доказательство, находить неизвестные элементы и распознавать частные случаи, например прямоугольник, ромб и квадрат.
</a:t>
            </a:r>
            <a:endParaRPr lang="en-US" sz="123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параллелограмм на чертеже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пары параллельных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противоположные стороны, которые идут в одном направлении и не пересекаются. Если таких пар две, перед нами параллелограмм, а не произвольный четырёхугольник.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противоположные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аккуратном чертеже часто отмечают одинаковыми штрихами две противоположные стороны. Это помогает быстро увидеть, что фигура соответствует свойствам параллелограмма.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 общей серединой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диагонали пересекаются в одной точке и эта точка делит каждую диагональ пополам, это сильный признак параллелограмма. Его удобно проверять по рисунку.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форму можно заметить в наклонённой рамке, узоре плитки или детали металлической конструкции. В жизни параллелограмм часто встречается там, где нужна устойчивость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параллелограмма, прямоугольника, ромба и квадрата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чем больше общих свойств, тем фигура ближе к квадрату.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объединяет признаки прямоугольника и ромба; ромб сохраняет свойства параллелограмма и добавляет равенство всех сторон.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фигур по курсу геометрии 7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Ромб: особый вид параллелограмма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 — это параллелограмм, у которого все стороны равны. Благодаря этому он сохраняет свойства параллелограмма, но имеет более строгие условия построения и распознавания.
</a:t>
            </a:r>
            <a:endParaRPr lang="en-US" sz="1261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параллельность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стороны ромба параллельны, а противоположные углы равны. При этом форма ромба может быть «узкой» или более широкой, но равенство сторон остаётся обязательным.
</a:t>
            </a:r>
            <a:endParaRPr lang="en-US" sz="1137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ромба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ромба пересекаются под прямым углом. Кроме того, они делят его углы пополам, поэтому на чертеже ромб легко узнать по характерному расположению диагоналей.
</a:t>
            </a:r>
            <a:endParaRPr lang="en-US" sz="1312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ромба являются осями симметрии. Если сложить фигуру по диагонали, её части совпадут, и это помогает лучше понимать строение ромба.
</a:t>
            </a:r>
            <a:endParaRPr lang="en-US" sz="13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в рисунках, знаках и орнаментах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37775" y="1278505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 изображении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легко заметить по одинаковым сторонам и сочетанию острых и тупых углов. На схеме важно показать равные стороны и диагонали, пересекающиеся под прямым углом.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329750" y="2257603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узоры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декоративных орнаментах ромб используют из-за чёткой и симметричной формы. Он хорошо повторяется в узорах, поэтому часто встречается в плитке, мозаике и оформлении.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329750" y="3236701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можно увидеть на некоторых дорожных знаках и символах, где нужна простая и заметная форма. Его геометрическая чёткость делает знак легко узнаваемым.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321725" y="4156189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форма удобна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хорошо подходит для изображений, где важны симметрия и ритм. Его одинаковые стороны и выразительные диагонали делают рисунок аккуратным и понятным.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16830"/>
            <a:ext cx="4867800" cy="17967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и ромб: короткое сравнение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у фигур общие, а какие отличают ромб от обычного параллелограмма.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можно рассматривать как параллелограмм с дополнительным свойством равенства всех сторон и особыми диагоналями.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четырёхугольников из курса геометрии 7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Трапеция: четырёхугольник с одной парой параллельных сторон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параллельные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четырёхугольника только одна пара параллельных сторон, перед нами трапеция. Эти стороны сразу выделяют фигуру среди других четырёхугольников.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Определяем части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 называют основаниями, а две другие — боковыми сторонами. Такое деление помогает правильно читать чертёж и находить нужные элементы.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Измеряем высоту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трапеции — это перпендикуляр между основаниями. Именно высота используется в формулах площади и показывает, на каком расстоянии находятся основания.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трапеций по их признакам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дополнительным условиям выделяют частные виды трапеции.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где равнобедренная трапеция легко узнаётся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с зеркальной осью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 выглядит как аккуратная симметричная фигура: левая и правая части совпадают при мысленном сгибании по вертикали. На чертеже сразу заметны равные боковые стороны и одинаковые углы у каждого основания.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Диагонали, которые совпадают по длине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трапеции диагонали равны, это важная подсказка в пользу равнобедренной формы. На рисунке они пересекают фигуру одинаково, а их расположение подчёркивает симметрию и помогает отличить её от произвольной трапеции.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контур в окружающих объектах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трапецию часто изображают в декоративных элементах, деталях мебели и простых схемах зданий. Её геометрия выглядит уравновешенной: основание и боковые стороны образуют понятный, легко узнаваемый силуэт для иллюстрации.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трёх фигур при одинаковой высоте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высота берётся перпендикулярно основанию, поэтому именно она связывает формулу с чертежом.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одинаковой высоте площадь зависит от выбранного основания или суммы оснований. Формулы различаются, но высота остаётся общим ключом.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формулы площади параллелограмма, ромба и трапеции; иллюстративный пример для сравнения.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90032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50" y="2378058"/>
            <a:ext cx="6795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769" y="3289748"/>
            <a:ext cx="118913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буквы в формулах площади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a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параллелограмме и ромбе буква a обозначает выбранное основание. Это сторона, к которой опускают высоту, а не любая наклонная линия на рисунке.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h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h всегда перпендикулярна основанию. Она показывает расстояние между параллельными сторонами и помогает правильно вычислить площадь фигуры без лишних измерений.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основания трапеции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трапеции используют два основания: a и b. В формуле площади берут их сумму, делят пополам и умножают на высоту, опущенную между основаниями.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нельзя 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сторона и высота выглядят по-разному: высота образует прямой угол с основанием. Если перепутать их, ответ в задаче получится неверным даже при правильной формуле.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искать на чертеже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сразу определить, на что смотреть при решении задач по каждой фигуре.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параллелограмма и ромба важнее диагонали, у трапеции — основания и высота. Это ускоряет выбор нужной формулы и проверку рисунка.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четырёхугольников из школьного курса геометрии 7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фигуры по признакам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параллельность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самой заметной детали: сколько пар сторон параллельны. Если пар две, перед вами параллелограмм; если одна, то трапеция. Этот признак обычно виден уже по общему контуру.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проверяем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стороны равны, фигура становится ромбом, даже если её форма кажется вытянутой или наклонённой. Равенство сторон помогает отличить ромб от обычного параллелограмма и не перепутать его с трапецией.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смотрим на углы и 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подсказывают частные случаи, например прямоугольник или квадрат. Когда фигура распознана, легче выбрать формулу площади и не подставлять лишние данные в решение задачи.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шаг за шагом определить фигуру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проверке параллельных сторон, затем сторон и углов.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диагоналей трёх фигур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 выделяется отдельно: у неё диагонали равны, но это частный случай, а не общее правило для всех трапеций.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имеет самые сильные свойства диагоналей, параллелограмм — одно основное, а трапеция в общем случае почти не использует диагонали для распознавания.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диагоналей параллелограмма, ромба и трапеции из школьной 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высоту и 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не обязана совпадать с боковой стороной. Её легко узнать по прямому углу к основанию, поэтому на чертеже полезно сначала отметить перпендикуляр.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выбирают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трапеции основания — только параллельные стороны. Иногда ученики принимают за них боковые стороны, и тогда формула площади сразу применяется неверно.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широко используют свойства диагоналей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фигуры имеют равные или взаимно перпендикулярные диагонали. Эти признаки нужно проверять по конкретному виду четырёхугольника, а не по догадке.
</a:t>
            </a:r>
            <a:endParaRPr lang="en-US" sz="1137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равные стороны достаточным признаком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фигуры равны стороны, это ещё не означает, что перед вами ромб. Важно дополнительно проверить, образуют ли противоположные стороны параллельные пары.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674" y="1835949"/>
            <a:ext cx="240900" cy="24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6513" y="1835949"/>
            <a:ext cx="240900" cy="24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8350" y="1835949"/>
            <a:ext cx="240900" cy="24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эти фигуры в жизни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4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механизмы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часто появляется в схемах, наклонных деталях и подвижных элементах конструкций. Его форма помогает передавать движение и изменять положение частей без лишней сложности.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4963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удобно использовать в узорах, декоративных вставках и дорожных обозначениях. Он хорошо заметен благодаря симметрии и контрасту острых и тупых углов.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96800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опоры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встречается в крышах, мостовых элементах и опорных формах. Такая геометрия помогает сочетать устойчивость конструкции с удобной и понятной внешней линией.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трёх четырёхугольниках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Параллелограмм, ромб и трапеция отличаются не только формой, но и свойствами сторон, углов и диагоналей. Если запомнить их признаки, задачи по геометрии решаются увереннее и быстрее.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2026-05-28T23:57:25Z</dcterms:created>
  <dcterms:modified xsi:type="dcterms:W3CDTF">2026-05-28T23:57:25Z</dcterms:modified>
</cp:coreProperties>
</file>