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и растения продолжают свой род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появляется новая жизнь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живые организмы не оставляли потомство, виды постепенно исчезли бы. Весной и летом природа особенно помогает: больше света, тепла и пищи, а значит, малышам легче расти и выживать.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природе нужно размножение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размножение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это появление потомства, то есть новых живых существ. Благодаря ему животные и растения не исчезают, а их жизнь продолжается от поколения к поколению.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новые организмы возникают из семян, спор или частей самого растения. Так природа умеет запускать жизнь снова, даже если рядом нет взрослого растения.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потомство появляется после рождения или после вылупления из яйца. Маленькие детёныши сначала совсем беспомощны, но постепенно учатся жить самостоятельно.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Похожи, но не одинаковы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обычно похожи на своих родителей: у них могут быть такие же признаки и строение. Но каждый новый организм всё равно немного отличается от других.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рождаются детёныши у животных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детёныши появляются на свет уже живыми. Так рождаются кошки, собаки, коровы, лошади и люди. Сначала малыш совсем маленький и нуждается в заботе.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мама кормит детёнышей молоком. Это помогает им быстро расти, набирать силы и становиться крепче, чтобы учиться двигаться и защищаться.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не один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животных за один раз может появиться один детёныш или несколько. Размер семьи бывает разным, и у каждого малыша свой темп роста.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малыши растут, они учатся ходить, искать пищу и осторожно вести себя рядом с опасностями. Иногда это похоже на очень серьёзную, но полезную тренировку.
</a:t>
            </a:r>
            <a:endParaRPr lang="en-US" sz="11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откладывает яйца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откладывают яйца в гнёздах, где они защищены от холода и врагов. Родители по очереди согревают кладку, а потом кормят птенцов. Так из яйца постепенно появляется маленькая птица, готовая учиться летать.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в тёплом гнезде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в воде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 и лягушки откладывают икру в воду. Там яйца не пересыхают, а малыши развиваются в безопасной среде. Когда приходит время, из них выходят крошечные личинки или рыбки.
</a:t>
            </a:r>
            <a:endParaRPr lang="en-US" sz="1155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с крепкой скорлупой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и многие насекомые тоже начинают жизнь в яйцах. У черепах яйца защищены плотной оболочкой, а у насекомых из них выходят личинки. У каждого вида свой способ заботы о будущих малышах.
</a:t>
            </a:r>
            <a:endParaRPr lang="en-US" sz="11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рождения до взрослой 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появляется из яйца или рождается живым. В этот момент оно очень маленькое и ещё не умеет жить самостоятельно.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изменения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организм растёт, крепнет и учится находить пищу, двигаться и защищаться. У некоторых животных внешний вид тоже сильно меняется.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бабочки и лягушки развитие проходит через метаморфоз: гусеница становится бабочкой, а головастик — лягушкой. Это настоящее чудо природы!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опасностей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стараются уберечь малышей от холода, хищников и других неприятностей. Они выбирают безопасное место, а иногда даже прячут детёнышей в укрытии.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показывают, где искать пищу, как вести себя в стае или стаде и когда лучше быть осторожным. Это очень важные уроки, почти как школа природы.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детёнышей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взрослые животные приносят еду своим малышам или кормят их молоком. Благодаря этому детёныши быстрее растут и набираются сил для новых открытий.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держатся группой, чтобы было безопаснее. Вместе легче заметить опасность и защитить малышей, а значит, у них больше шансов вырасти.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675" y="3300975"/>
            <a:ext cx="155513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семя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семени спрятан крошечный зародыш — будущий новый организм. Из него позже развивается растение, если рядом есть подходящие условия для роста.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пищи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семени есть запас питательных веществ. Он нужен малышу на самом начале жизни, пока у него ещё нет корней и листьев.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тепло и воздух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семя получает воду, тепло и воздух, оно начинает просыпаться. Тогда начинается прорастание, и из маленькой оболочки появляется новая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плоды и семена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 растения появляется цветок. Он нужен не только для красоты, но и для будущего образования семян. Это важный этап в жизни цветковых растений.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переносится на цветок и попадает туда, где начинается оплодотворение. После этого внутри растения запускается процесс образования будущих семян.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и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цветка развиваются семена, а часто и плод. Плод защищает семена и помогает им дождаться своего времени. У растений это очень удобная упаковка.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плодов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Яблоко, вишня, огурец и боб — это плоды. Они помогают семенам сохраняться, а потом попадать в новые места, где может вырасти молодое растение.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07512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569" y="3242778"/>
            <a:ext cx="14137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одуванчика семена очень лёгкие, поэтому ветер подхватывает их и уносит далеко. Так растения могут расселиться на новые места, словно отправившись в путешествие.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 переносятся водой. Например, у кокоса есть всё, чтобы плыть по морю и добираться до других берегов. Природа умеет быть отличным капитаном.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репейника есть цепкие крючочки, которые прилипают к шерсти животных. Путешественники-растения едут на чужой спине и незаметно оказываются в новом месте.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также разносят люди: во время прогулок, работы в саду или перевозки растений. Иногда это случается специально, а иногда семечко просто «прилипает» к обуви.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семена расселяются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прорастает семя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набухает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семя попадает в влажную почву, оно впитывает воду и набухает. Оболочка становится мягче, а внутри запускаются скрытые процессы, которые подготавливают будущий рост.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стебелёк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корешка вытягивается стебелёк. Он поднимает нежную часть растения вверх, чтобы она могла получать больше света и постепенно становиться крепче.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корешок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наружу выходит корешок. Он закрепляет растение в земле и начинает всасывать воду и полезные вещества, без которых маленькому ростку просто не выжить.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Раскрываются листочки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первые листочки. Молодому растению нужны свет, вода, тепло и питательная почва, чтобы оно не ослабло и продолжало расти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частями растения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Черенки смородины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Смородина может размножаться черенками. Если посадить часть побега в подходящую почву, из неё образуются корни и побеги. Такой способ помогает быстро получить новые кусты.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лука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размножается луковицами, в которых есть запас питательных веществ и зачаток нового растения. Весной из луковицы быстро появляется зелёный росток, а затем и новое растение.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картофеля новые растения могут вырасти из клубней. На клубне есть почки, из которых появляются побеги. Так один посадочный клубень даёт сразу несколько новых растений.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земляники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Земляника образует длинные побеги-усы. На их концах появляются новые маленькие кустики, которые укореняются в почве и начинают жить отдельно, оставаясь очень похожими на материнское растение.
</a:t>
            </a:r>
            <a:endParaRPr lang="en-US" sz="11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цветка к новому растению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 цветковых растений из цветка образуются семена, а затем вырастает новое растение.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животные и растения похожи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и развиваются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животные, и растения начинают жизнь маленькими, а потом растут и меняются. Сначала им нужна забота природы, а позже они сами становятся взрослыми и способны давать потомство.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потомство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обоих живых организмов есть важная задача — продолжить свой вид. Поэтому после взросления появляются детёныши, яйца, семена или новые части растения, из которых вырастают новые особи.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продолжается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у животных и растений разные, но цель одна и та же. Благодаря размножению природа не остаётся пустой, а каждый вид получает шанс жить дальше.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жизни всем нужны подходящие условия. Животным важны пища, вода и тепло, а растениям — свет, вода, воздух и питательная почва. Без этого рост идёт очень медленно.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животные и растения отличаются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чаще рождают детёнышей или откладывают яйца. У растений новые организмы обычно появляются из семян, спор или из частей самого растения, будто природа умеет собирать конструктор.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появлению потомства часто помогают родители: они согревают, защищают и кормят малышей. У растений главную роль играют цветок, плод, вода, ветер и другие помощники.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могут передвигаться и искать пищу, а растения остаются на одном месте. Поэтому растения тянутся к свету, а животные сами находят еду и укрытие.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жизнь, свой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 животных и растений устроено по-разному, потому что их образ жизни не одинаков. Но и те, и другие успешно продолжают свой род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размножении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много икринок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рыб появляется огромное число икринок, но выживает лишь часть малышей. Это помогает виду сохранить себя, даже если условия в воде бывают непростыми.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как пыль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орхидей семена очень мелкие, почти как пыль. Они легко разносятся, но для прорастания им нужны подходящие условия, иначе крошечное семя не сможет развиться.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вместо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папоротников нет семян. Они размножаются спорами — крошечными частицами, из которых при подходящих условиях вырастают новые растения. Природа и тут придумала свой хитрый способ.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потомство похоже на родителей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детёныши получают от родителей наследственные признаки. Поэтому щенок может быть похож на маму или папу, а у молодого растения часто такие же листья и цветки.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бывает точных копий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сходство заметно, каждый новый организм всё равно немного отличается. В природе нет двух совсем одинаковых живых существ, и именно это делает её такой интересной.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Похожи, но не одинаковы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помогает нам узнавать виды, а небольшие различия делают каждое существо особенным. Можно сказать, что природа любит семейное сходство, но не скучает без сюрпризов.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появлению новых организмов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нужной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не прорастают без воды. Если почва сухая, оболочка семени остаётся твёрдой, и росток не может начать развитие. Без влаги жизнь будто нажимает паузу.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холодно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помогает семенам и молодым организмам расти. При холоде развитие замедляется, а иногда совсем останавливается. Маленьким живым существам трудно набраться сил в такой погоде.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Яйцам, птенцам и детёнышам нужна защита от врагов и непогоды. Если взрослые не смогут их оберегать, малышам будет сложно выжить и вырасти.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пищи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Молодым организмам требуется много еды или запасов питательных веществ. Когда пищи не хватает, они ослабевают, растут медленно и хуже переносят болезни и холод.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круг живых организмов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повторяющийся цикл жизни: от появления потомства до появления следующего поколения.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продолжается благодаря потомству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помогает видам не исчезать. Животные и растения по-разному начинают новую жизнь, но каждый раз природа получает ещё одно поколение своих маленьких, очень важных жителей.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2026-05-26T08:22:56Z</dcterms:created>
  <dcterms:modified xsi:type="dcterms:W3CDTF">2026-05-26T08:22:56Z</dcterms:modified>
</cp:coreProperties>
</file>