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Опасности, подстерегающие нас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риск и действовать безопасно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повседневная безопасность важна подросткам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вы чаще бываете без взрослых, сами переходите улицу, пользуетесь техникой и интернетом. Именно поэтому важно заранее распознавать опасные ситуации и знать, как действовать спокойно и правильно.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дома: самые частые источники травм
</a:t>
            </a:r>
            <a:endParaRPr lang="en-US" sz="2488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кухне, в ванной и у лестниц чаще всего случаются порезы, ожоги, ушибы и падения. Спешка, мокрый пол и беспорядок делают даже привычное пространство опаснее.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угрозу создают розетки, провода, бытовая химия и лекарства, если они лежат в доступном месте. Неправильное обращение с ними может привести к отравлению, удару током или сильному раздражению кожи.
</a:t>
            </a:r>
            <a:endParaRPr lang="en-US" sz="1275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человек действует без навыка и контроля взрослых: пытается включить прибор, берет острый предмет или открывает окно и балкон без осторожности. Простые правила снижают вероятность травмы.
</a:t>
            </a:r>
            <a:endParaRPr lang="en-US" sz="122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05491"/>
            <a:ext cx="4332300" cy="28988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бытовые опасности и их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одна и та же неосторожность дома может привести к разным травмам.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травмы возникают из-за обычных действий без внимания; значит, профилактика начинается с аккуратности и порядка.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ОБЗР о бытовой безопасности.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важно держать дистанцию от плиты, пользоваться прихваткой и не отвлекаться на телефон. Мокрые руки, длинные рукава и теснота рядом с горячей посудой заметно повышают риск ожога или пореза.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стеклянная посуда и жир на сковороде требуют спокойных, точных движений. Если нужно взять горячую кастрюлю или выключить плиту, сначала убедитесь, что рядом нет лишних людей и ничего не мешает.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бытовые травмы встречаются чаще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травмы возникают без сложных обстоятельств, а из-за обычной неосторожности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падения и ушибы; электротравмы встречаются реже, но требуют особого внимания из-за тяжёлых последствий.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бытового травматизма для курса ОБЗР; точные статистические данные не приводятся.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в быту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перегружать сеть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подключайте слишком много приборов к одной розетке и следите за исправностью проводов. Перегрузка и повреждения часто становятся причиной возгорания в квартире.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открытым огнём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Плита, свечи, спички и зажигалки требуют внимания взрослых. Оставленный без присмотра огонь быстро становится опасным, а дым мешает видеть путь к выходу.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путь эвакуации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понимать, где находится выход из дома и как покинуть помещение без паники. При пожаре нельзя пользоваться лифтом, нужно двигаться к ближайшему выходу.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о пожаре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возгорании сразу зовите взрослых и вызывайте 101 или 112. Быстрое сообщение спасателям помогает сократить время до прибытия помощи и уменьшить последствия пожара.
</a:t>
            </a:r>
            <a:endParaRPr lang="en-US" sz="11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пожаре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безопасного поведения при возгорании дома или в школе.
</a:t>
            </a:r>
            <a:endParaRPr lang="en-US" sz="1336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Электричество: невидимая, но опасная сила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ток нельзя увидеть, но он способен вызвать ожог, судороги и потерю сознания. Особенно опасны оголённые провода, повреждённые зарядные устройства и попытки вставить в розетку посторонние предметы.
</a:t>
            </a:r>
            <a:endParaRPr lang="en-US" sz="1474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резко возрастает, если руки мокрые или рядом есть вода: в ванной, на кухне и у раковины нужно быть особенно осторожным. Удлинители и розетки нельзя перегружать большим числом приборов.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замечены искрение, запах гари или повреждение провода, нужно сразу отойти и сообщить взрослым. Самостоятельно чинить электроприборы или трогать их мокрыми руками нельзя.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или гололёда даже короткий путь к дому становится рискованным. Человек делает шаг быстрее обычного, поскальзывается и может удариться о ступеньки или поручень. Особенно опасно, когда вокруг спешат другие люди и не смотрят под ноги.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Скользкая дорожка у подъезда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легко увлечься мячом, самокатом или догонялками и не заметить машину. В такие моменты ребёнок выбегает на опасную зону почти автоматически. На иллюстрации уместны двор, автомобиль и предупреждающие знаки.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рядом с проезжей частью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 качелей или с лестницы часто происходит из-за спешки и неловкого движения. Если рядом есть открытый люк, яма или мокрая поверхность, травма становится ещё вероятнее. Такие детали помогают показать, почему двор тоже требует внимательности.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 и лестницы во дворе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 улице и во дворе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пешехода на дороге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привычный маршрут становится опасным, если внимание отвлекают экран, звук в наушниках или спешка.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отвлечением и нарушением правил, а не только с плотным движением транспорта.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ОБЗР; условные значения для наглядности.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706" y="1172034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 дороге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 правилам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только по переходу и на разрешающий сигнал. Перед шагом нужно убедиться, что слева и справа нет приближающегося транспорта.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по сторонам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проезжую часть важно проверить обзор, особенно если вид закрывают автобусы, стоящие машины, кусты или другие препятствия.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отвлекающие факторы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Капюшон, наушники и телефон снижают внимание к дороге. Лучше держать руки свободными и заранее замечать сигналы машин и велосипедистов.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и исправная техника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Велосипедистам и пользователям самокатов нужны исправные тормоза, соблюдение правил движения и защитный шлем, который уменьшает риск травм при падении.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и личная безопасность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 дверь квартиры или подъезда людям, которых не знаешь, даже если они называют себя знакомыми семьи или сотрудниками служб. Сначала нужно проверить взрослого.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незнакомец настаивает, громко позови взрослого, охранника или прохожих и уйди в людное место. Не оставайся один на один с человеком, которому не доверяешь.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дистанцию и не сообщай адрес, телефон родителей, расписание или другие личные сведения. Чем меньше информации получает посторонний, тем безопаснее ситуация.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соглашайся идти с незнакомым человеком, садиться в чужую машину или брать подарок. Любая просьба, вызывающая тревогу, — повод сразу прекратить разговор.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549757"/>
            <a:ext cx="4332300" cy="2389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нельзя сообщать в интернете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сведения в сети помогают посторонним узнать, где живёт и учится подросток, а также получить доступ к аккаунтам.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личные данные, тем проще посторонним выйти на ребёнка. Закрытые настройки и молчание о лишнем снижают риск.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цифровой безопасности для школьников; материалы ОБЗР.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интернете и мессенджерах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ссылки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Фишинговые переходы и ложные акции часто маскируются под знакомые сайты. Перед открытием ссылки нужно проверить адрес и не торопиться вводить данные.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собеседники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Мошеннические аккаунты могут вызывать доверие просьбами о фото, адресе или коде из сообщения. Личные сведения нельзя отправлять даже в дружелюбной переписке.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пароли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пароль легко угадать или подобрать. Надёжная защита требует длинной комбинации, разных паролей для разных сервисов и аккуратного хранения.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переписка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Оскорбления, давление и просьбы что-то скрыть — повод прекратить общение и показать переписку взрослому. Помощь нужна раньше, чем ситуация станет серьёзной.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подростки чаще всего ошибаются онлайн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сети часто выглядят привычно: хочется быстро ответить, поделиться новостью или открыть знакомую на вид страницу.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создают повседневные привычки, а не сложные схемы обмана. Значит, осторожность нужна в самых обычных действиях.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ОБЗР; условные значения для наглядности.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мелких травмах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Порезы, ушибы и ожоги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порезе рану закрывают чистой салфеткой или бинтом и слегка прижимают, чтобы остановить кровь. При ушибе прикладывают холод через ткань, а ожог охлаждают прохладной водой.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не останавливается, рана глубокая, человек потерял сознание или боль усиливается, нужно сразу позвать взрослых и вызвать 112. Самолечение в таких случаях опасно.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любой опасной ситуации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правилах личной безопасности и обращении за помощью к взрослым или в экстренные службы.
</a:t>
            </a:r>
            <a:endParaRPr lang="en-US" sz="115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нужных номеров помогает не теряться в опасной ситуации и быстрее попросить помощь, когда рядом нет взрослых.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номера экстренных служб должен знать каждый подросток.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ОБЗР и безопасности жизнедеятельности.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повседневных угроз можно заметить заранее: достаточно соблюдать простые правила, не отвлекаться, не доверять незнакомцам и вовремя обращаться за помощью к взрослым и службам спасения.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2026-05-21T03:25:27Z</dcterms:created>
  <dcterms:modified xsi:type="dcterms:W3CDTF">2026-05-21T03:25:27Z</dcterms:modified>
</cp:coreProperties>
</file>