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конфигурации планет и синодический период
</a:t>
            </a:r>
            <a:endParaRPr lang="en-US" sz="32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взаимное расположение планет, их движения и циклы видимости на небе.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планет и визуальные изменения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движутся по эллипсам, изменяя своё положение на фоне звёзд. Наблюдатель на Земле видит смену конфигураций, влияющих на их видимость и астрономические расчёты.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Терминология: что такое конфигурация планет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Конфигурация — взаимное расположение Земли, планеты и Солнца в одной плоскости, определяющее виды астрономических явлений.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конфигурации включают соединение, противостояние, восточную и западную элонгации, характеризующие положение планеты на небе.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конфигураций зависят от принадлежности планеты к внутренним или внешним, что отражается в её относительном положении к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конфигураций для внутренних и внешних планет
</a:t>
            </a:r>
            <a:endParaRPr lang="en-US" sz="2675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планеты — Меркурий и Венера — проявляют нижнее и верхнее соединения, а также максимальные угловые расстояния от Солнца — элонгации.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планеты характеризуются соединением с Солнцем и противостоянием Земле, что служит оптимальным временем для их наблюдения на ночном небе.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синодического периода планеты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Синодический период — время между повторяющимися одинаковыми конфигурациями планеты относительно Земли, например, юстировка от противостояния к противостоянию.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зависит от относительных орбитальных скоростей планеты и Земли, отличаясь для внутренних и внешних планет.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Синодический период критически важен при составлении астрономических календарей и организации наблюдений за движением планет.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сидерическим и синодическим периодами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Сидерический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Сидерический период показывает время полного оборота планеты вокруг Солнца относительно неподвижных звёзд, отражая истинную орбиту объекта.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синодическим периодом и движение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Синодический период учитывает движение Земли; разница в скоростях приводит к периодам повторяющихся конфигураций, выражаемым через взаимосвязь периодов.
</a:t>
            </a:r>
            <a:endParaRPr lang="en-US" sz="11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сидерических и синодических периодов планет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планеты имеют синодический период короче сидерического, внешние — наоборот.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периодах отражает влияние движения Земли и особенности орбит планет.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NASA, актуально на 2024 год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1/S = |1/P – 1/E|
</a:t>
            </a:r>
            <a:endParaRPr lang="en-US" sz="596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связывает синодический и сидерический периоды, объясняя различия в частоте повторения конфигураций.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учебники и исследования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позволяет вычислять синодический период на основе орбитальных периодов планеты и Земли.
</a:t>
            </a:r>
            <a:endParaRPr lang="en-US" sz="217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843288"/>
            <a:ext cx="3563700" cy="1456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Сидерические и синодические периоды планет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сидерических и синодических периодов планет Солнечной системы, по данным NASA.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планета имеет уникальное отношение периодов, отражающее её движение относительно Земли.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(2023)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116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Синодический период Меркурия около 116 дней отражает промежуток между повторяющимися максимальными элонгациями планеты.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Обсервационные данные астрономии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результат подтверждается наблюдениями, демонстрируя точность вычислений синодического периода.
</a:t>
            </a:r>
            <a:endParaRPr lang="en-US" sz="18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779,94 суток (~2,13 года)
</a:t>
            </a:r>
            <a:endParaRPr lang="en-US" sz="549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Сидерический период Марса равен 686,98 суток (1,88 года). Синодический период определяется по формуле и подтверждается наблюдениями, показывая регулярные интервалы возникновения противостояний.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рассчитанный синодический период Марса, отражающий время между его последовательными противостояниями.
</a:t>
            </a:r>
            <a:endParaRPr lang="en-US" sz="191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Оптимизация наблюдений небесных тел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конфигураций позволяет астрономам определять лучшие периоды для наблюдения планет, когда они наиболее ярки и видны всю ночь. Это важно для сбора точных данных и освоения новых космических горизонтов.
</a:t>
            </a:r>
            <a:endParaRPr lang="en-US" sz="841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космических миссий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Конфигурации и синодические периоды учитываются при выборе времени запуска межпланетных аппаратов, обеспечивая минимальное расходование топлива и максимальную эффективность полётов к целевым планетам.
</a:t>
            </a:r>
            <a:endParaRPr lang="en-US" sz="836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значимость конфигураций и периодов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использование синодических периодов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Вавилонские астрономы применяли синодические периоды для создания лунно-планетных календарей и точного предсказания затмений и появления планет.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учёные, включая Гиппарха и Птолемея, фиксировали циклы движений планет, создавая таблицы для облегчения астрономических расчётов и прогнозов.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Синодические периоды служили основой для синхронизации гражданских и религиозных праздников, интегрируя астрономические наблюдения в общественную жизнь.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этих методик позволила развитым культурам систематизировать знания о космосе и заложила фундамент для последующих астрономических исследований.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стартов межпланетных миссий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синодических периодов помогают выбирать оптимальные окна для запуска космических аппаратов, что снижает расходы топлива и повышает успех посадочных операций на планетах.
</a:t>
            </a:r>
            <a:endParaRPr lang="en-US" sz="906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научных наблюдений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используют синодические периоды для координации времени наблюдений, обеспечивая максимальную полноту и качество данных при изучении атмосфер и поверхностей планет.
</a:t>
            </a:r>
            <a:endParaRPr lang="en-US" sz="994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применение: космонавтика и астрономия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периодичность противостояний Марса (1900–2020)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среднее значение около 780 суток, наблюдаются мелкие отклонения из-за орбитальной эллиптичности и гравитационных взаимовлияний.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регулярность противостояний с незначительным вариационным разбросом, важным для точного планирования наблюдений и миссий.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JPL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605126"/>
            <a:ext cx="3408600" cy="16240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и углы максимальных элонгаций Меркурия и Венеры (последние 5 лет)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включает даты восточных и западных элонгаций с указанием углов максимального отклонения от Солнца. Значения варьируются в зависимости от года.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элонгаций демонстрируют устойчивые диапазоны, полезные для планирования визуальных наблюдений и изучения внутренней динамики планет.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IAU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Ретроградное движение в контексте конфигураций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Ретроградное движение — это кажущееся обратное относительно звёзд смещение планеты, возникающее у внешних планет в период их противостояния с Землёй.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явление объясняется разницей в орбитальных скоростях Земли и планеты, а также особенностями взаимного расположения в системе Земля — планета — Солнце.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ретроградного движения исторически играли ключевую роль в развитии моделей орбитального движения и понимании гелиоцентрической 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Элонгации внутренних планет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Максимальные восточные и западные элонгации Меркурия и Венеры — лучшие моменты для их наблюдения, когда планеты видны на рассвете или закате, а их яркость достигает максимума.
</a:t>
            </a:r>
            <a:endParaRPr lang="en-US" sz="980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Противостояния внешних планет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периоды противостояния внешних планет, таких как Марс или Юпитер, они становятся заметны всю ночь, максимально яркими и доступными для детальных наблюдений и фотографирования.
</a:t>
            </a:r>
            <a:endParaRPr lang="en-US" sz="894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наблюдения: визуальные аспекты конфигураций
</a:t>
            </a:r>
            <a:endParaRPr lang="en-US" sz="2617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Конфигурации планет в исследованиях экзопланет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Транзиты экзопланет по диску звезды используют для измерения размеров и оценок орбитальных параметров планет за пределами Солнечной системы.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Максимальные элонгации экзопланет обеспечивают благоприятные условия для спектроскопического анализа атмосфер и изучения потенциальной обитаемости.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таких систем, как TRAPPIST-1 и HD 209458 b, демонстрируют эффективность методов, основанных на понимании конфигураций и периодов для открытий новых миров.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конфигураций и синодического периода в астрономии
</a:t>
            </a:r>
            <a:pPr algn="ctr" indent="0" marL="0">
              <a:lnSpc>
                <a:spcPct val="90000"/>
              </a:lnSpc>
              <a:buNone/>
            </a:pPr>
            <a:r>
              <a:rPr lang="en-US" sz="3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Конфигурации планет и синодический период — основы астрономических наблюдений и космических исследований, важные для прогнозирования явлений и расширения знаний о динамике Солнечной системы.
</a:t>
            </a:r>
            <a:endParaRPr lang="en-US" sz="32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2026-05-08T00:20:01Z</dcterms:created>
  <dcterms:modified xsi:type="dcterms:W3CDTF">2026-05-08T00:20:01Z</dcterms:modified>
</cp:coreProperties>
</file>