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климат на Земле?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почему на Земле бывают жаркие, холодные, сухие и влажные места.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в разных местах отличается
</a:t>
            </a:r>
            <a:endParaRPr lang="en-US" sz="236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получает солнечное тепло неравномерно. Поэтому один край планеты прогрет сильнее, другой — слабее. На климат также влияют море и суша: рядом с водой и вдали от неё погода ведёт себя по-разному, почти как капризный термометр.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тепла для Земли — Солнце.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солнечного света и тепла на нашей планете не было бы привычного климата.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Широта: где находится место на Земле
</a:t>
            </a:r>
            <a:endParaRPr lang="en-US" sz="2677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экватору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солнечные лучи падают почти прямо, поэтому поверхность получает больше тепла. В таких местах чаще бывает жарко и меньше выражена прохлада.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широты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экватора, тем слабее нагрев. В этих районах хорошо заметны смена сезонов, а погода в течение года становится разнообразной.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полюсов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лучи падают косо, и Земля получает мало тепла. Поэтому полярные области остаются очень холодными, а снег и лёд держатся долго.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холоднее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 большой высоте обычно холоднее, чем у подножия гор. Поэтому в горах можно увидеть снег даже тогда, когда внизу уже тепло.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быстрее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ветер, облака и туман могут появляться почти внезапно. Из-за этого горная погода часто меняется быстрее, чем на ровной местности.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бывают разными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склон может получать больше влаги и оставаться зелёным, а другой — быть суше. Всё зависит от того, как на него приходят воздух и облака.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делают климат мягче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медленно нагревается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океан долго сохраняют тепло и не спешат остывать. Поэтому рядом с водой лето обычно прохладнее, а зима — не такая суровая.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реагирует быстрее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нагревается и остывает намного быстрее воды. Из-за этого вдали от моря температура сильнее прыгает: летом жарче, зимой холоднее.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Береговой климат мягче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побережья погода чаще спокойнее и ровнее. Море работает как большой природный «регулятор», который помогает смягчать крайности жары и холода.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течение у берега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океанические течения могут приносить дополнительное тепло к суше. Тогда воздух над побережьем становится мягче, а зимы — менее холодными. Даже на похожей широте климат ощущается по-разному.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течение и сухой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охлаждают воздух над океаном и берегом. Из-за этого облаков и дождей может быть меньше, а климат — суше. Иногда именно течение помогает понять, почему поблизости есть почти пустынные места.
</a:t>
            </a:r>
            <a:endParaRPr lang="en-US" sz="146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течения меняют климат у берегов
</a:t>
            </a:r>
            <a:endParaRPr lang="en-US" sz="2756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77" y="1398556"/>
            <a:ext cx="443582" cy="39429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переносят тепло и влагу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тёплый и холодный воздух с одного места на другое. Поэтому он помогает менять погоду и делает климат местности более или менее мягким.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дождь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воздухом ветер двигает облака и влагу. Если он приходит с моря, он часто приносит дождь, потому что над водой много влаги.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районы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дует из сухих мест, он приносит мало влаги. Тогда облаков и осадков становится меньше, а воздух может казаться более сухим.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встречает облака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поднимается к горе, он охлаждается. Тогда водяной пар превращается в облака, и на склоне начинается дождь или снег.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влажнее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наветренной стороне горы осадков обычно больше. Здесь чаще растут густые леса и трава, потому что влаги хватает надолго.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сторона суше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горой воздух уже потерял часть влаги, поэтому на подветренной стороне бывает суше. Равнины, долины и плато тоже по-своему удерживают тепло и холод.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рельеф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леса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прохлада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закрывают землю от прямого солнца и помогают воздуху не перегреваться. В тени почва медленнее сохнет, а воздух становится мягче и приятнее.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остаётся рядом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удерживают влагу в почве и в воздухе. Большие зелёные территории помогают природе не пересыхать и поддерживают более ровный климат.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растений — больше жары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зелени мало, земля быстрее нагревается днём и остывает ночью. Из-за этого климат становится суше, а перепады температуры — заметнее.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6085" y="1088975"/>
            <a:ext cx="3696624" cy="39348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осадки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94952" y="1418325"/>
            <a:ext cx="13515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закрывают Солнце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небе собираются облака, они уменьшают количество солнечного света, который попадает на землю. Из таких облаков потом могут выпасть дождь, снег или даже град.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34227" y="1418325"/>
            <a:ext cx="1351500" cy="14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влага в воздухе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водяного пара в воздухе, тем легче образуются облака и осадки. Если влаги мало, небо может быть ясным, а дождь будет редким гостем.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0525" y="3572725"/>
            <a:ext cx="3596100" cy="10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решает многое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ветер помогают понять, какие осадки появятся. Тёплый воздух удерживает больше влаги, а холодный может превратить её в снег или лёд.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бывают пустыни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влаги в воздухе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появляется там, где воздух почти не содержит водяного пара. Поэтому облакам трудно образоваться, а дождь приходит очень редко, словно забыл дорогу.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от моря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материков воздух часто становится суше, чем у побережья. До такой местности влажный морской воздух доходит хуже, и осадков выпадает совсем немного.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гор и жара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могут задерживать влажные ветры, а в жарких широтах вода быстрее испаряется. Днём пустыня сильно нагревается, а ночью быстро остывает.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443207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587798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пояс
</a:t>
            </a:r>
            <a:pPr algn="l" indent="0" marL="0">
              <a:lnSpc>
                <a:spcPct val="90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полюсам солнечных лучей приходит меньше, поэтому там очень холодно. Растениям и животным приходится особенно хорошо приспосабливаться к долгой зиме и сильным ветрам.
</a:t>
            </a:r>
            <a:endParaRPr lang="en-US" sz="1165" dirty="0"/>
          </a:p>
        </p:txBody>
      </p:sp>
      <p:sp>
        <p:nvSpPr>
          <p:cNvPr id="11" name="Text 2"/>
          <p:cNvSpPr txBox="1"/>
          <p:nvPr/>
        </p:nvSpPr>
        <p:spPr>
          <a:xfrm>
            <a:off x="3231992" y="2090562"/>
            <a:ext cx="2019639" cy="94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тепло распределяется мягче, поэтому здесь сменяются весна, лето, осень и зима. Погода может быть разной, но не слишком суровой.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4955" y="2090563"/>
            <a:ext cx="2019600" cy="942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пояс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экватору Солнце нагревает поверхность сильнее всего. Здесь чаще стоят тёплые дни, а растения и животные приспособлены к жаре и обильным дождям.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435340" y="4482077"/>
            <a:ext cx="326431" cy="1846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факторы вместе создают климат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природные причины последовательно влияют друг на друга и формируют климат местности.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 — это не одно и то же
</a:t>
            </a:r>
            <a:endParaRPr lang="en-US" sz="2691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может измениться уже к вечеру: утром светит солнце, а после обеда идёт дождь. Она показывает, что происходит сейчас, а не в целом за годы.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привычка местности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описывает, какая погода бывает здесь чаще всего в течение многих лет. Он помогает понять, будет ли место тёплым, влажным, сухим или холодным.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не решает всё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мороз или ливень, это ещё не значит, что место стало таким навсегда. Для вывода о климате наблюдают много сезонов подряд.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исчезают
</a:t>
            </a:r>
            <a:pPr algn="l" indent="0" marL="0">
              <a:lnSpc>
                <a:spcPct val="90000"/>
              </a:lnSpc>
              <a:buNone/>
            </a:pPr>
            <a:r>
              <a:rPr lang="en-US" sz="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удерживать влагу и охлаждать воздух. Если деревья вырубают, земля быстрее нагревается, а воздух становится суше. Тогда природе труднее сохранять привычный климат, а животным и растениям приходится приспосабливаться.
</a:t>
            </a:r>
            <a:endParaRPr lang="en-US" sz="93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 заводы вносят свой вклад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сжигают топливо, в воздух попадает больше углекислого газа и других веществ. Из-за этого тепло сильнее удерживается возле Земли, и планета постепенно становится теплее, чем раньше.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климат вокруг нас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68" y="2982362"/>
            <a:ext cx="2840364" cy="180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разных мест Земли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35600" y="1453375"/>
            <a:ext cx="1349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экватора жарко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солнечные лучи падают почти прямо, поэтому здесь много тепла. Тёплый воздух легко поднимается, образуются облака, и дожди бывают часто.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80368" y="1453375"/>
            <a:ext cx="1384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очень сухая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Сахара воздуха с влагой мало, поэтому облаков и дождей почти нет. Днём песок сильно нагревается, а ночью становится заметно прохладнее.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93478" y="1453375"/>
            <a:ext cx="1384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мягче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океана или моря вода медленно нагревается и медленно остывает. Поэтому летом здесь не так жарко, а зимой морозы обычно слабее.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43388" y="3360450"/>
            <a:ext cx="1349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холоднее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высотой воздух становится холоднее, поэтому в горах снег может лежать даже летом. На разных склонах осадков тоже бывает не одинаково.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374096" y="3360450"/>
            <a:ext cx="1384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планета — много климатов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климат зависит не от одной причины, а сразу от нескольких. Солнце, вода, высота и ветры работают вместе, как дружная команда.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6654" y="1410754"/>
            <a:ext cx="263438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климат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электричество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выключать свет и беречь энергию, электростанциям нужно работать меньше. Это помогает уменьшить загрязнение воздуха и бережёт природные ресурсы.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деревья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очищают воздух, дают тень и удерживают влагу в почве. Чем больше зелёных насаждений, тем лучше чувствуют себя люди, птицы и насекомые.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пешком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поездки можно заменить прогулкой или поездкой на велосипеде. Так воздух становится чище, а сам путь превращается в полезное маленькое приключение.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лес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зря тратить воду и ломать растения. Когда многие люди относятся к природе аккуратно, их хорошие привычки складываются в большую помощь климату.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тепло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Солнце запускает все изменения климата на Земле. От того, сколько света получает поверхность, зависит, будет ли место тёплым или холодным.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меняет нагрев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 находится место, тем слабее солнечные лучи нагревают землю. Поэтому на планете есть жаркие, умеренные и холодные области.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ветры и горы тоже важны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ветры и горы помогают переносить тепло и влагу по-разному. Они делают климат мягче, суше или влажнее, словно незаметные помощники погоды.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работают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не создаёт что-то одно. Все причины действуют одновременно, поэтому на одной планете встречаются и влажные леса, и сухие пустыни, и ледяные просторы.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большая общая работа природы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 складывается как мозаика: Солнце греет, вода и ветры разносят тепло, а горы и растения добавляют свои правила. Поэтому наша планета такая разная и удивительная.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2026-05-26T10:00:07Z</dcterms:created>
  <dcterms:modified xsi:type="dcterms:W3CDTF">2026-05-26T10:00:07Z</dcterms:modified>
</cp:coreProperties>
</file>