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как среда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на поверхности тела возникают особые условия для жизни других организмов.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тело отличается от воды, суши и почвы тем, что само создаёт для обитателей пищу, укрытие и защиту, но одновременно вводит жёсткие ограничения: нехватку места, иммунное давление и конкуренцию за ресурсы.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 биотическая среда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организмов, связанных с хозяином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ресурсы хозяина и нередко наносят ему заметный вред: ослабляют организм, нарушают питание, снижают работоспособность и могут провоцировать болезни различной тяжести.
</a:t>
            </a:r>
            <a:endParaRPr lang="en-US" sz="1746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Комменсалы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Комменсалы получают пользу от жизни рядом с хозяином, но обычно не вызывают ощутимого вреда. Они могут использовать остатки пищи, покровы или защищённые участки тела как удобное убежище.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Мутуалисты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Мутуалисты приносят хозяину прямую пользу: помогают переваривать пищу, синтезируют витамины, защищают от патогенов или улучшают усвоение веществ, получая взамен стабильную среду и питание.
</a:t>
            </a:r>
            <a:endParaRPr lang="en-US" sz="1746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 образуют устойчивые связи с хозяином, где взаимодействие часто становится взаимовыгодным. Такие отношения особенно важны для поддержания нормального обмена веществ и устойчивости биологической системы.
</a:t>
            </a:r>
            <a:endParaRPr lang="en-US" sz="16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и внешние покровы организма
</a:t>
            </a:r>
            <a:endParaRPr lang="en-US" sz="2706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внутренняя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организма температура, влажность, кислотность и состав питательных веществ меняются гораздо слабее, чем во внешней среде, поэтому многие виды находят там более предсказуемые условия для жизни.
</a:t>
            </a:r>
            <a:endParaRPr lang="en-US" sz="150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Эндобионты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Эндобионты живут в полостях тела, тканях и внутренних органах. Им приходится приспосабливаться к ферментам, иммунным реакциям и ограниченному пространству, но они получают доступ к постоянным ресурсам.
</a:t>
            </a:r>
            <a:endParaRPr lang="en-US" sz="160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коже, перьях, шерсти, листьях и стеблях среда менее стабильна: здесь сильнее действуют свет, высыхание, трение и перепады температуры, что уменьшает число устойчивых обитателей.
</a:t>
            </a:r>
            <a:endParaRPr lang="en-US" sz="167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Эктобионты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Эктобионты обитают на поверхности хозяина и зависят от состояния его покровов. Их существование связано с риском смывания, высыхания и механического удаления, но им легче избегать внутренних барьеров.
</a:t>
            </a:r>
            <a:endParaRPr lang="en-US" sz="160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поселяются обитатели организма
</a:t>
            </a:r>
            <a:endParaRPr lang="en-US" sz="27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зависит не только от пищи, но и от влажности, кислорода и защитных барьеров конкретной зоны.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выделяется как наиболее благоприятная и разнообразная среда, тогда как наружные покровы заселяются слабее из-за активной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сведениям школьной биологии и экологии симбиозов.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внутри хозяина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Присоски, крючья и специальные выросты помогают удерживаться на тканях, не смываться содержимым кишечника и сохранять положение в среде, где постоянно действуют движение, ферменты и иммунные факторы.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
</a:t>
            </a:r>
            <a:endParaRPr lang="en-US" sz="118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хозяина выгодны короткий жизненный цикл и высокая плодовитость: так обитатель успевает распространиться, пока иммунная система не ограничила его численность.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endParaRPr lang="en-US" sz="127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оболочки и устойчивость к ферментам позволяют переживать воздействие желудочного сока, пищеварительных соков и других агрессивных факторов, которые быстро повреждают менее приспособленные организмы.
</a:t>
            </a:r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endParaRPr lang="en-US" sz="1101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бактерий образование спор помогает пережить неблагоприятные периоды, а затем снова активироваться, когда условия внутри организма становятся более подходящими для роста.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 покой
</a:t>
            </a:r>
            <a:endParaRPr lang="en-US" sz="118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микроорганизмы умеют прикрепляться к клеткам, изменять поверхность тела или подавлять иммунный ответ хозяина, что повышает их шансы закрепиться и долго существовать.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 защиты
</a:t>
            </a:r>
            <a:endParaRPr lang="en-US" sz="12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организмов, живущих в организме хозяина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один и тот же хозяин может служить средой и для полезных, и для вредных обитателей.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может быть средой как для взаимовыгодных, так и для вредоносных отношений; итог зависит от типа связи и места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связь между хозяином и обитателем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установления связи и возможные исходы взаимодействия.
</a:t>
            </a:r>
            <a:endParaRPr lang="en-US" sz="14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жизни в организме хозяина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хозяина обеспечивает постоянный доступ к питательным веществам, поэтому обитателю не нужно долго искать пищу. Это особенно важно для микроорганизмов и паразитов с высокой скоростью обмена веществ.
</a:t>
            </a:r>
            <a:endParaRPr lang="en-US" sz="1747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среды тела мало зависят от погоды, освещённости и времени года. Для многих видов это делает жизнь внутри хозяина более надёжной, чем существование в почве, воде или воздухе.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хозяин перемещается, обитатель получает возможность распространиться на новые территории и заселять другие органы или новых хозяев. Так повышаются шансы на выживание и успешное расселение.
</a:t>
            </a:r>
            <a:endParaRPr lang="en-US" sz="1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опасности для обитателей организма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слизистые оболочки не только закрывают доступ, но и постоянно обновляются, удаляя многих незваных обитателей. Из-за этого закрепиться на поверхности или проникнуть внутрь удаётся лишь немногим видам.
</a:t>
            </a:r>
            <a:endParaRPr lang="en-US" sz="1735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Лизоцим, ферменты и желудочный сок разрушают клетки и оболочки чужеродных организмов. Высокая кислотность и другие химические факторы резко сокращают число видов, способных выжить после попадания в тело.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распознают и уничтожают большинство чужеродных агентов, а собственная микрофлора дополнительно конкурирует за место и ресурсы. Поэтому успешные обитатели должны хорошо маскироваться или быстро размножаться.
</a:t>
            </a:r>
            <a:endParaRPr lang="en-US" sz="1559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сохраняться в организме хозяина, многие виды имеют короткий жизненный цикл, высокую устойчивость к защитным реакциям и особые механизмы прикрепления, позволяющие удерживаться в изменчивой внутренней среде.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взаимодействий: польза, нейтральность, вред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определяет не только состояние хозяина, но и устойчивость всей системы. Одни отношения усиливают обмен веществ, другие почти не заметны, третьи приводят к потерям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выгоден мутуализм, нейтральность характерна для комменсализма, а паразитизм связан с наибольшим ущербом для хозяина.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схематическая оценка по материалам темы «Живой организм как среда жизни».
</a:t>
            </a:r>
            <a:endParaRPr lang="en-US" sz="14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человека как полезная часть биоты организма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жизни на слизистой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кишечной слизистой микробные клетки образуют плотное сообщество, тесно связанное с эпителием. Здесь бактерии получают пищевые вещества, а хозяин — помощь в переработке сложных соединений и защите от нежелательных микробов. Такое соседство выглядит как упорядоченная микросреда, а не хаотичное скопление организмов.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обмена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кишечной микробиоты участвует в расщеплении трудноперевариваемых углеводов и образовании полезных веществ. Благодаря этому микробы не просто существуют рядом с человеком, а влияют на питание клеток и общую работу пищеварительной системы. Их роль особенно заметна там, где собственных ферментов организма недостаточно.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против патогенов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занимают пространство и потребляют ресурсы, не оставляя их болезнетворным видам. Кроме того, они поддерживают условия, при которых патогенам труднее закрепиться и размножаться. На иллюстрации это можно показать как плотный микробный слой, который образует защитный экран у поверхности кишечника.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как среда жизни для других организмов
</a:t>
            </a:r>
            <a:endParaRPr lang="en-US" sz="2703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 убежище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даёт влагу, минеральные вещества и защищённое пространство. В ризосфере и клубеньках селятся бактерии, грибы и другие организмы, тесно связанные с обменом веществ растения и составом почвы.
</a:t>
            </a:r>
            <a:endParaRPr lang="en-US" sz="1459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органы служат местом для поселения грибов, бактерий, тлей и гусениц. Они получают питание, опору и укрытие, а растение при этом испытывает разную степень ущерба или почти не замечает присутствия соседей.
</a:t>
            </a:r>
            <a:endParaRPr lang="en-US" sz="1461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сосудам и ситовидным трубкам можно распространяться особенно успешно, если организм умеет проникать в ткани. Такие формы связи опасны для растения, потому что нарушают транспорт воды и органических веществ.
</a:t>
            </a:r>
            <a:endParaRPr lang="en-US" sz="1412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Цветки, семена,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органы привлекают не только опылителей, но и потребителей тканей или запасов. Для многих видов растение становится временной средой, где можно питаться, укрываться и переноситься на новые участки.
</a:t>
            </a:r>
            <a:endParaRPr lang="en-US" sz="1412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паразитов и симбионтов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среда может поддерживать разные формы связи с хозяином: от взаимной пользы до явного ущерба.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определяется не местом обитания, а характером обмена ресурсами и степенью влияния на хозяина.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теме «Живой организм как среда жизни».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организмов между хозяевами
</a:t>
            </a:r>
            <a:endParaRPr lang="en-US" sz="29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основные пути переноса и барьеры, которые разрывают цепочку распространения.
</a:t>
            </a:r>
            <a:endParaRPr lang="en-US" sz="14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пригодность организма как среды жизни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абсолютные величины, а относительную благоприятность условий для заселения. Для разных групп организмов набор приоритетов может отличаться.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влажность и питание, тогда как сильная защита хозяина заметно снижает вероятность успешного заселения.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 содержанию 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04408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27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14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живого организма
</a:t>
            </a:r>
            <a:endParaRPr lang="en-US" sz="3125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микрониш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организма формируются разные участки с собственными условиями: кислородом, влажностью, питанием и защитой. Это позволяет сосуществовать многим видам, не вытесняя друг друга полностью.
</a:t>
            </a:r>
            <a:endParaRPr lang="en-US" sz="1079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обитателей участвует в разложении сложных веществ, синтезе витаминов и других соединений. Тем самым они включаются в круговорот веществ и влияют на питание самого хозяина.
</a:t>
            </a:r>
            <a:endParaRPr lang="en-US" sz="1246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конкурентов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нейтральные виды могут занимать пространство и ресурсы, мешая закреплению патогенов. Такой биологический барьер особенно важен на слизистых оболочках и наружных покровах.
</a:t>
            </a:r>
            <a:endParaRPr lang="en-US" sz="1155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организме постоянно идёт борьба между разными группами организмов. Одни усиливают рост сообщества, другие ограничивают его, и поэтому равновесие зависит от состояния хозяина.
</a:t>
            </a:r>
            <a:endParaRPr lang="en-US" sz="1240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выступает как целостная система, где взаимодействуют клетки, микробы, паразиты и симбионты. Такое сочетание делает организм не только объектом, но и средой обитания.
</a:t>
            </a:r>
            <a:endParaRPr lang="en-US" sz="13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домашние животные как наглядные примеры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домашних животных часть микробов помогает пищеварению, поддерживает кожные покровы и участвует в защите от патогенов. Такое соседство обычно остаётся незаметным, пока не нарушается баланс условий.
</a:t>
            </a:r>
            <a:endParaRPr lang="en-US" sz="158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паразиты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Блохи, клещи и кишечные черви у собак и кошек вызывают зуд, потерю крови, истощение и раздражение тканей. У человека похожие эффекты дают гельминты и эктопаразиты.
</a:t>
            </a:r>
            <a:endParaRPr lang="en-US" sz="179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используют покровы или остатки пищи, почти не влияя на состояние хозяина. Их присутствие особенно вероятно там, где есть влажность, тепло и стабильный доступ к ресурсам.
</a:t>
            </a:r>
            <a:endParaRPr lang="en-US" sz="1605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обитателей организма меняется при плохом уходе, нарушении гигиены и ослаблении защиты. Поэтому один и тот же вид может быть безвредным в норме и проблемным при неблагоприятных условиях.
</a:t>
            </a:r>
            <a:endParaRPr lang="en-US" sz="160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 от нежелательных обитателей
</a:t>
            </a:r>
            <a:endParaRPr lang="en-US" sz="27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усиливается, когда меры работают вместе: одна перекрывает пищевой путь, другая — контактный, третья — перенос через воду или насекомых.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профилактика надёжнее отдельных действий, потому что разные организмы проникают в тело разными путями.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профилактических мер по теме.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 — не только хозяин, но и среда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на поверхности тела формируется особая экосистема, где рядом существуют полезные, нейтральные и опасные организмы. Понимание этих связей помогает лучше объяснять здоровье, приспособленность и экологическое равновесие.
</a:t>
            </a:r>
            <a:endParaRPr lang="en-US" sz="367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2026-06-02T01:47:50Z</dcterms:created>
  <dcterms:modified xsi:type="dcterms:W3CDTF">2026-06-02T01:47:50Z</dcterms:modified>
</cp:coreProperties>
</file>