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jpe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jpe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jpe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jpe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биология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 жизни на Земле: разнообразие, строение, функции и эволюция организмов.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биология важна для каждого из нас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помогает понять строение и работу живых организмов, охранять природу и здоровье. Она применяется в медицине, сельском хозяйстве и технологиях, создавая лекарств, защищая растения и борясь с болезнями.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живой природы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основа жизни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кислород и пищу, преобразуя солнечный свет в энергию через фотосинтез. Они служат домом и пищей для многих животных.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обитатели планеты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разнообразны по строению и повадкам. Они передвигаются, ищут пищу и взаимодействуют друг с другом в экосистемах.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вокруг нас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играют важную роль в разложении и питании, а вирусы могут вызывать болезни, влияя на здоровье человека и животных.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биологии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Ботаника изучает растения: их строение, рост и роль в природе.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исследует животных, их поведение и строение тела.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рассматривает передачу признаков от родителей к потомству.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анализирует взаимосвязи организмов и окружающей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— базовая единица жизни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клетки выполняет важную функцию, обеспечивая выживание организма.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состоят преимущественно из цитоплазмы, где проходят основные процессы жизнедеятельности.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2020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мельчайших организмов: бактерии и вирусы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 имеют клеток и не живут самостоятельно. Для размножения им необходимы живые клетки хозяина, что делает их возбудителями многих заболеваний.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Вирусы: паразиты клеток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одноклеточные существа, способные жить и размножаться самостоятельно. Они участвуют в переработке органики и поддержании экосистем.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самостоятельные организмы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дыхание всех живых существ и пищу для животных и человека.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источник кислорода и пищи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в хлоропластах превращает солнечный свет, воду и углекислый газ в кислород и глюкозу.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— зелёный пигмент, который поглощает свет для производства энергии.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106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6000" y="1250142"/>
            <a:ext cx="2106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775" y="1250142"/>
            <a:ext cx="2106000" cy="166176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77775" y="1252642"/>
            <a:ext cx="2106000" cy="1661766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животного мира
</a:t>
            </a:r>
            <a:endParaRPr lang="en-US" sz="2700" dirty="0"/>
          </a:p>
        </p:txBody>
      </p:sp>
      <p:sp>
        <p:nvSpPr>
          <p:cNvPr id="1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476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— теплокровные животные
</a:t>
            </a:r>
            <a:endParaRPr lang="en-US" sz="900" dirty="0"/>
          </a:p>
        </p:txBody>
      </p:sp>
      <p:sp>
        <p:nvSpPr>
          <p:cNvPr id="20" name="Text 3"/>
          <p:cNvSpPr txBox="1"/>
          <p:nvPr/>
        </p:nvSpPr>
        <p:spPr>
          <a:xfrm>
            <a:off x="465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животные, такие как собаки и коровы, имеют шерсть, кормят детёнышей молоком и обладают развитой нервной системой.
</a:t>
            </a:r>
            <a:endParaRPr lang="en-US" sz="800" dirty="0"/>
          </a:p>
        </p:txBody>
      </p:sp>
      <p:sp>
        <p:nvSpPr>
          <p:cNvPr id="21" name="Text 4"/>
          <p:cNvSpPr txBox="1"/>
          <p:nvPr/>
        </p:nvSpPr>
        <p:spPr>
          <a:xfrm>
            <a:off x="2582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обитатели воздуха
</a:t>
            </a:r>
            <a:endParaRPr lang="en-US" sz="900" dirty="0"/>
          </a:p>
        </p:txBody>
      </p:sp>
      <p:sp>
        <p:nvSpPr>
          <p:cNvPr id="22" name="Text 5"/>
          <p:cNvSpPr txBox="1"/>
          <p:nvPr/>
        </p:nvSpPr>
        <p:spPr>
          <a:xfrm>
            <a:off x="2571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имеют крылья, лёгкие кости и перья, что позволяет им летать и адаптироваться к разным средам обитания.
</a:t>
            </a:r>
            <a:endParaRPr lang="en-US" sz="800" dirty="0"/>
          </a:p>
        </p:txBody>
      </p:sp>
      <p:sp>
        <p:nvSpPr>
          <p:cNvPr id="23" name="Text 6"/>
          <p:cNvSpPr txBox="1"/>
          <p:nvPr/>
        </p:nvSpPr>
        <p:spPr>
          <a:xfrm>
            <a:off x="4688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— жители воды
</a:t>
            </a:r>
            <a:endParaRPr lang="en-US" sz="900" dirty="0"/>
          </a:p>
        </p:txBody>
      </p:sp>
      <p:sp>
        <p:nvSpPr>
          <p:cNvPr id="24" name="Text 7"/>
          <p:cNvSpPr txBox="1"/>
          <p:nvPr/>
        </p:nvSpPr>
        <p:spPr>
          <a:xfrm>
            <a:off x="4677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Обладая жабрами и плавниками, рыбы легко перемещаются в водной среде и имеют разнообразные формы жизни.
</a:t>
            </a:r>
            <a:endParaRPr lang="en-US" sz="800" dirty="0"/>
          </a:p>
        </p:txBody>
      </p:sp>
      <p:sp>
        <p:nvSpPr>
          <p:cNvPr id="25" name="Text 8"/>
          <p:cNvSpPr txBox="1"/>
          <p:nvPr/>
        </p:nvSpPr>
        <p:spPr>
          <a:xfrm>
            <a:off x="6794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— разнообразные существа
</a:t>
            </a:r>
            <a:endParaRPr lang="en-US" sz="900" dirty="0"/>
          </a:p>
        </p:txBody>
      </p:sp>
      <p:sp>
        <p:nvSpPr>
          <p:cNvPr id="26" name="Text 9"/>
          <p:cNvSpPr txBox="1"/>
          <p:nvPr/>
        </p:nvSpPr>
        <p:spPr>
          <a:xfrm>
            <a:off x="6783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Жуки, пауки и другие животные без позвоночника играют важную роль в экосистемах благодаря разнообразию питания и образа жизни.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веществ и энергии в экосистеме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органику, животные её потребляют, а грибы и бактерии разлагают остатки.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цепочка поддерживает равновесие и круговорот веществ в природе.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справочник, 2022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 современные технологии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помогает создавать устойчивые сорта растений и породы животных с нужными свойствами.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биотоплива снижает вредное воздействие на окружающую среду.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обеспечивают производство лекарств и вакцин с помощью микроорганизмов.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биоконтроля помогают эффективно бороться с вредителями без химикатов.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882" y="1931425"/>
            <a:ext cx="3934535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растения и животные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и сходства между растительными и животными организмами по основным биологическим характеристикам.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способны сами производить пищу и неподвижны, тогда как животные зависят от готовой пищи и обладают способностью к движению.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5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особенности грибов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размножаются спорами и играют ключевую роль в разложении органики, включая опавшие листья и остатки животных. Шампиньоны и плесневые грибы — лишь несколько примеров их многообразия.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грибов в природе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растений, грибы не содержат хлорофилл и не производят пищу с помощью солнечного света. Они питаются готовыми органическими веществами из окружающей среды, поглощая их через клеточную стенку.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умеют фотосинтезировать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часть живой природы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относится к классу млекопитающих и обладает сложным организмом, состоящим из различных органов и систем, обеспечивающих жизнедеятельность.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среды, включая пищу и социальные условия, оказывает значительное воздействие на развитие и поведение человека.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биологии помогает понять, как работают органы и системы, например, сердце, мышцы и мозг, а также особенности наследственности и здоровья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— наука о наследственности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исследует, как признаки и свойства передаются от родителей к потомкам через гены, объясняя, почему дети похожи на родителей.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наследуемых признаков включают цвет глаз, различие в форме ушей и оттенок волос у потомства.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знания применяются в селекции растений и животных для улучшения пород и устойчивости к болезням.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 генетике помогают понять причины наследственных заболеваний и механизмы эволюции видов.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научного исследования в биологии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учёных для получения новых знаний о живых организмах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организмы взаимодействуют между собой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— тесное сотрудничество разных видов, например, рыбы-клоуны и актинии обеспечивают друг другу защиту и питание.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возникает при борьбе за пищу и место обитания, влияя на распределение видов в экосистеме.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— один организм охотится на другого, как волк на зайца, регулируя численность населения.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российских учёных в биологию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Павлов и условные рефлексы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Павлов открыл механизм условных рефлексов, который объясняет связь между раздражителем и реакцией организма. Его работы помогли понять процессы обучения и поведения животных и человека.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Вавилов — исследователь происхождения культурных растений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Вавилов выявил центры происхождения многих растений, что значительно продвинуло селекцию и укрепление продовольственной безопасности страны.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Мечников и открытие фагоцитоза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Мечников разработал теорию фагоцитоза — процесса защиты организма от болезнетворных микроорганизмов. Его исследования стали основой иммунологии и борьбы с инфекциями.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 сохранение природы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биологии помогает понять причины исчезновения видов и факторы, влияющие на экологический баланс планеты.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 требует создания заповедников и национальных парков для охраны редких и исчезающих видов.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 негативно сказывается на здоровье животных и растений, поэтому важно снижать антропогенное воздействие.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знания способствуют поддержанию чистоты воздуха и воды, необходимых для жизни всех организмов.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устойчивых к болезням сортов пшеницы и применение полезных микроорганизмов способствуют развитию сельского хозяйства и охране окружающей среды.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достижения в биологии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генома человека дала «генетический паспорт», позволяющий изучать наследственные болезни и индивидуальные особенности.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овечки Долли — первый случай воспроизведения организма из соматической клетки, открывший новые возможности в биотехнологии.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биологии в нашем будущем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объединяет знания о жизни на Земле, помогая развивать медицину и технологии, охранять природу и формировать ответственное отношение к окружающему миру.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2026-05-08T10:55:07Z</dcterms:created>
  <dcterms:modified xsi:type="dcterms:W3CDTF">2026-05-08T10:55:07Z</dcterms:modified>
</cp:coreProperties>
</file>