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«Ещё земли печален вид…»: как в стихотворении Ф. И. Тютчева показана ранняя весна
</a:t>
            </a:r>
            <a:endParaRPr lang="en-US" sz="2487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весна ещё не свободна от зимы, но уже подаёт надежду на обновление мира.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Фёдор Иванович Тютчев — поэт XIX века, мастер коротких природных стихов. В его лирике природа будто живёт и меняется сама. «Ещё земли печален вид…» — пример того, как в нескольких строках рождаются и пейзаж, и чувство.
</a:t>
            </a:r>
            <a:endParaRPr lang="en-US" sz="1329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и его взгляд на движение природы
</a:t>
            </a:r>
            <a:endParaRPr lang="en-US" sz="2775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ранней весны в стихотворении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земля выглядит печально: зима ещё не ушла полностью. Холод, снег и серые краски напоминают о недавнем времени морозов, поэтому весна ощущается как ожидание, а не победа тепла.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появляются первые признаки перемен: меняется свет, воздух становится мягче. Эти детали показывают, что природа не «переключается» мгновенно — она постепенно готовится к пробуждению.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строится на медленном начале весны. Пейзаж развивается незаметно, а вместе с ним меняется и настроение: читатель чувствует приближение обновления, которое происходит без резких поворотов.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7650" y="1202425"/>
            <a:ext cx="3805200" cy="1902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4934" y="1202425"/>
            <a:ext cx="3805200" cy="1902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84575" y="3240750"/>
            <a:ext cx="35958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Таяние снега и влажная земля
</a:t>
            </a:r>
            <a:pPr algn="l" indent="0" marL="0">
              <a:lnSpc>
                <a:spcPct val="100000"/>
              </a:lnSpc>
              <a:buNone/>
            </a:pPr>
            <a:r>
              <a:rPr lang="en-US" sz="104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переднем плане — остатки снега и потемневшая от влаги почва. Важно передать ощущение оттепели: не яркое солнце, а мягкий свет на мокрых поверхностях. Такой пейзаж помогает увидеть «переходность» времени.
</a:t>
            </a:r>
            <a:endParaRPr lang="en-US" sz="1218" dirty="0"/>
          </a:p>
        </p:txBody>
      </p:sp>
      <p:sp>
        <p:nvSpPr>
          <p:cNvPr id="8" name="Text 1"/>
          <p:cNvSpPr txBox="1"/>
          <p:nvPr/>
        </p:nvSpPr>
        <p:spPr>
          <a:xfrm>
            <a:off x="4881859" y="3240750"/>
            <a:ext cx="35958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Прозрачный воздух и неяркий весенний свет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можно показать лесную опушку или берег реки, где воздух кажется особенно чистым и лёгким. Цвета ещё сдержанные, но в них уже появляется весенняя просветлённость. Это визуально поддерживает мысль о постепенном обновлении мира.
</a:t>
            </a:r>
            <a:endParaRPr lang="en-US" sz="1084" dirty="0"/>
          </a:p>
        </p:txBody>
      </p:sp>
      <p:sp>
        <p:nvSpPr>
          <p:cNvPr id="9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436500" y="276250"/>
            <a:ext cx="6735900" cy="7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ранней весны: что стоит показать на иллюстрации
</a:t>
            </a:r>
            <a:endParaRPr lang="en-US" sz="276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7750" y="1458775"/>
            <a:ext cx="287100" cy="38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7750" y="3167775"/>
            <a:ext cx="287100" cy="38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2075" y="3175125"/>
            <a:ext cx="368100" cy="368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стихотворения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436500" y="2131217"/>
            <a:ext cx="5668200" cy="69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 печаль и спокойствие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задаёт тихую грусть: зима ещё рядом, а земля словно устала от холода. Интонация сдержанная, поэтому тревоги нет — только ожидание перемен.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36500" y="3888921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перемен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в тексте появляется движение времени: свет и воздух меняются, но это происходит не сразу. Читатель будто «следит» за тем, как весна подбирается шаг за шагом.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18925" y="3888921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радость надежды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настроение становится более светлым. Весна ощущается как обещание нового состояния природы — такого, которое приходит постепенно и дарит чувство уверенности.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1566" y="2477750"/>
            <a:ext cx="2233967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Сопоставим ключевые детали и их смысл в стихотворении, где важнее всего постепенность.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показана не как «сразу случившееся», а как процесс: изменения света, воздуха и состояния земли подводят к надежде.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Ф. И. Тютчева «Ещё земли печален вид…» (школьный анализ образов)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ранней весны в тексте
</a:t>
            </a:r>
            <a:endParaRPr lang="en-US" sz="2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8850" y="1888150"/>
            <a:ext cx="36063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1960350" y="4268175"/>
            <a:ext cx="52233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смотрит внимательно и спокойно: сначала он видит печаль, затем замечает ожидание перемен и, наконец, улавливает проблеск надежды.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2984450" y="2716775"/>
            <a:ext cx="3168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эмоциональных ступени помогают понять, как меняется взгляд наблюдателя на происходящее в природе.
</a:t>
            </a:r>
            <a:endParaRPr lang="en-US" sz="1131" dirty="0"/>
          </a:p>
        </p:txBody>
      </p:sp>
      <p:sp>
        <p:nvSpPr>
          <p:cNvPr id="7" name="Text 3"/>
          <p:cNvSpPr txBox="1"/>
          <p:nvPr/>
        </p:nvSpPr>
        <p:spPr>
          <a:xfrm>
            <a:off x="2987850" y="3446850"/>
            <a:ext cx="31686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4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Композиционный анализ стихотворения по смысловым этапам
</a:t>
            </a:r>
            <a:endParaRPr lang="en-US" sz="849" dirty="0"/>
          </a:p>
        </p:txBody>
      </p:sp>
      <p:sp>
        <p:nvSpPr>
          <p:cNvPr id="8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связан с природными деталями: сначала «сдержанный» пейзаж, потом ощущение мягких изменений, и в конце — более светлый внутренний тон.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 постепенное повышение эмоционального подъёма: весна не ломает тишину, а меняет картину мира плавно, шаг за шагом.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Смысловая разбивка текста на три части (по ходу развития образов и интонации), шкала эмоционального подъёма 1–3
</a:t>
            </a:r>
            <a:endParaRPr lang="en-US" sz="997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стихотворения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3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использует эпитеты, которые помогают почувствовать состояние природы: печаль земли, мягкость воздуха, неяркость света. Эти слова создают «погоду в настроении» ещё до каких-либо событий.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9617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Олицетворения делают природные элементы похожими на живых участников процесса. Земля, свет и воздух словно не просто существуют, а как будто откликаются на приход весны и меняются вместе с ней.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0741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играют точные и образные формулировки: по ним легко представить оттепель, влажные поверхности, прозрачность воздуха. Картинка складывается без лишних объяснений — её подсказывает язык.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1865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художественные средства работают «мягко»: текст не перегружен. С их помощью в нескольких строках передаётся главное — тихое пробуждение природы и надежда, которая растёт постепенно.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352900" cy="8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в стихотворении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природа словно имеет характер: она сначала «печалится», потому что зима ещё держит мир в холоде. Такое изображение делает пейзаж близким и понятным человеку.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происходит переход к движению: земля и воздух как будто «оживают». Важно, что изменение подано не через резкие действия, а через постепенное, почти незаметное обновление.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олицетворению весна становится не просто сезоном. Она переживается как событие в жизни природы, поэтому читатель ощущает ожидание перемен и смысл постепенного прихода тепла.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Олицетворение природы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9295" y="1687975"/>
            <a:ext cx="2015709" cy="202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576733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точно передаёт русскую весну марта или начала апреля: снежные поля ещё держатся, но вокруг уже заметна оттепель. Чёрная влажная земля, голые деревья и низкое солнце создают узнаваемую картину.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904000" y="3213117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детали близки школьникам по личным наблюдениям: грязный снег, мокрые тропинки, воздух после холодной ночи. Поэтому так уместен образ пейзажа с остатками снега и первыми признаками потепления — он помогает «увидеть» строки.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ранняя весна в поэтическом образе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постепенно раскрывается смысл стихотворения
</a:t>
            </a:r>
            <a:endParaRPr lang="en-US" sz="2176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состояния природы и настроения лирического текста: от зимних признаков к весеннему обновлению.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550" y="1678750"/>
            <a:ext cx="438000" cy="350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1025" y="1640500"/>
            <a:ext cx="426900" cy="42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4950" y="1640500"/>
            <a:ext cx="426900" cy="426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56550" y="2607300"/>
            <a:ext cx="20076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Плавный ритм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звучит спокойное течение: короткие и ясные строки создают ощущение тихого наблюдения. Ритм не подталкивает, а помогает вслушаться в медленную смену сезона.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25475" y="2607300"/>
            <a:ext cx="20076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Мягкое звучание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слова звучат мягко благодаря согласным и певучим гласным. За счёт этого интонация кажется спокойной, будто поэт не спорит с природой, а прислушивается к ней.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359400" y="2607300"/>
            <a:ext cx="20076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соответствует смыслу
</a:t>
            </a:r>
            <a:pPr algn="l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Успокаивающее звучание поддерживает главный приём: весна приходит постепенно. Природа «меняется сама», и читатель чувствует естественность движения, без резких поворотов.
</a:t>
            </a:r>
            <a:endParaRPr lang="en-US" sz="1295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464800"/>
            <a:ext cx="8271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Звуковая организация стиха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5473" y="1771425"/>
            <a:ext cx="3311453" cy="207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5625" y="1826402"/>
            <a:ext cx="3159900" cy="8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противопоставления помогают увидеть выход природы из зимнего покоя: меняются время года, состояние, настроение и общий тон картины.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65625" y="2999792"/>
            <a:ext cx="3159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не делают весну «внезапной»: через смену признаков читатель понимает, что обновление начинается ещё во время зимней печали.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5050" y="4008150"/>
            <a:ext cx="4332300" cy="3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и художественные детали стихотворения Ф. И. Тютчева «Ещё земли печален вид…».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436500" y="464800"/>
            <a:ext cx="69543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Противопоставления в стихотворении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стихотворения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показывает раннюю весну так, будто она уже началась внутри общей картины: даже когда земля выглядит печально, движение к обновлению присутствует. Новое состояние рождается постепенно.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важна идея непрерывной жизни природы: она не «останавливается» на границе времён. Меняется не только погода, но и общее ощущение мира, его воздух и свет.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становится знаком силы и продолжения существования. Надежда здесь не громкая, а тихая: читатель чувствует, что перемены обязательно придут, потому что природа умеет просыпаться.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диаграмма условная, она подчёркивает: именно промежуточные состояния сильнее всего формируют настроение текста — не «рубеж», а постепенное изменение.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Больший акцент на переходе говорит о художественной задаче Тютчева: весна ощущается как ожидание и подготовка к обновлению, а не как мгновенный перелом.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Интерпретация смысловых частей текста стихотворения Ф. И. Тютчева «Ещё земли печален вид…».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состояний природы в стихотворении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понятно школьнику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легко соотнести с мартом и апрелем: грязный снег, первые ручьи, мокрая земля и более яркий свет действительно замечают почти все школьники. Они узнают знакомую погоду.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учит смотреть внимательнее: не просто «пришла весна», а заметить, как меняются детали — цвет земли, характер воздуха, настроение дня. Тогда текст становится личным опытом.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читатель связывает строки со своими наблюдениями, появляется ощущение красоты в обычном дне: оттепель, тишина, редкая солнечная ясность. Так стихотворение помогает замечать изменения вокруг.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8850" y="1888150"/>
            <a:ext cx="36063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1960350" y="4268175"/>
            <a:ext cx="52233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Тютчева природа становится живой и таинственной силой: значение имеют не только детали пейзажа, но и внутреннее настроение. Образ весны как надежды узнаваем у его современников.
</a:t>
            </a:r>
            <a:endParaRPr lang="en-US" sz="1247" dirty="0"/>
          </a:p>
        </p:txBody>
      </p:sp>
      <p:sp>
        <p:nvSpPr>
          <p:cNvPr id="6" name="Text 2"/>
          <p:cNvSpPr txBox="1"/>
          <p:nvPr/>
        </p:nvSpPr>
        <p:spPr>
          <a:xfrm>
            <a:off x="2984450" y="2716775"/>
            <a:ext cx="3168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поэзии XIX века мотив весны как надежды повторяется снова и снова, поэтому Тютчеву легко продолжать эту традицию.
</a:t>
            </a:r>
            <a:endParaRPr lang="en-US" sz="1131" dirty="0"/>
          </a:p>
        </p:txBody>
      </p:sp>
      <p:sp>
        <p:nvSpPr>
          <p:cNvPr id="7" name="Text 3"/>
          <p:cNvSpPr txBox="1"/>
          <p:nvPr/>
        </p:nvSpPr>
        <p:spPr>
          <a:xfrm>
            <a:off x="2987850" y="3446850"/>
            <a:ext cx="31686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3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на основе школьных литературных программ и хрестоматий по русской поэзии XIX века (точное число повторов зависит от конкретного учебного издания).
</a:t>
            </a:r>
            <a:endParaRPr lang="en-US" sz="635" dirty="0"/>
          </a:p>
        </p:txBody>
      </p:sp>
      <p:sp>
        <p:nvSpPr>
          <p:cNvPr id="8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2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короткое, но в нём много смысла: поэт соединяет точное наблюдение за природой и тихую эмоциональную реакцию на неё. Поэтому образ ранней весны быстро «встаёт» перед глазами.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27329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 интонация помогает читать без спешки. Звучание поддерживает спокойное настроение, и читатель ощущает, что перемены происходят естественно, без резких событий.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196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запоминается не отдельной строкой, а общим впечатлением: как будто вокруг становится светлее, воздух — мягче, а сердце ждёт улучшения. Именно это объединяет детали в единый образ.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063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школьного изучения текст особенно удачен: его можно понять через личные наблюдения и легко обсуждать. Короткий формат делает мысль доступной, а художественность — яркой и выразительной.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запоминается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печаль, переход и обновление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Ф. И. Тютчева показывает раннюю весну как момент перехода от зимней печали к жизни: пейзаж, настроение и мысль об обновлении природы соединены в одном целостном образе.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2026-05-15T06:51:36Z</dcterms:created>
  <dcterms:modified xsi:type="dcterms:W3CDTF">2026-05-15T06:51:36Z</dcterms:modified>
</cp:coreProperties>
</file>