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и государство: как люди живут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жить по общим правилам и помогать своей стране?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нужно государство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объединяет людей, устанавливает законы и защищает порядок. Оно помогает учиться, лечиться, ездить по дорогам, получать услуги и чувствовать себя в безопасности дома, в школе и на улице.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051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15735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важных стороны гражданства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живёт в стране и связан с ней законом. Гражданами бывают и взрослые, и дети: у всех есть своё имя, права и обязанности.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может учиться, получать заботу, медицинскую помощь и защиту. Права помогают человеку расти, развиваться и чувствовать себя нужным и защищённым.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гражданина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должен соблюдать законы, уважать других людей и беречь общее имущество. Когда каждый выполняет свои обязанности, в стране становится спокойнее и дружнее.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 лет человек получает паспорт гражданина России. Он помогает подтвердить личность, а ещё нужен для поездок, учёбы и обращения в государственные учреждения. Это уже серьёзный документ, почти как первый шаг во взрослую жизнь.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документы особенно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помогают в школе, поликлинике, МФЦ и при поездках. По ним специалисты быстрее находят нужные сведения и оказывают помощь. Без документов было бы гораздо труднее разобраться, кто перед нами и что именно нужно человеку.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документ малыша
</a:t>
            </a:r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Свидетельство о рождении получают сразу после появления ребёнка на свет. В нём записаны имя, дата рождения и важные сведения о малыше. Этот документ нужен, чтобы подтвердить личность ребёнка и оформить другие бумаги.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которые говорят за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05667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499" y="2205667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16293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05667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 дома и в школе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имеет право на заботу, любовь и безопасность. Дома он должен чувствовать себя спокойно, а взрослые обязаны помогать ему расти и развиваться.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и узнавать новое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имеет право на образование. В школе он учится читать, писать, считать, думать и работать вместе с другими ребятами.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Отдыхать и 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есть право на отдых, игры и свободное время. Игра помогает не только веселиться, но и учиться дружить, договариваться и быть внимательным.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Получать помощь и защиту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рассчитывать на медицинскую помощь и уважительное отношение. Если что-то идёт не так, взрослые должны помочь и защитить его.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гражданина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должен соблюдать законы, уважать других людей и не мешать окружающим. Это помогает всем жить спокойно, без ссор и лишнего шума.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беречь природу, школьные вещи и общее имущество: не ломать, не мусорить, соблюдать правила безопасности. Маленькая аккуратность сегодня — меньше хлопот завтра.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платят налоги и выполняют работу, а школьники учатся, стараются и соблюдают правила школы. Так каждый вносит свой полезный вклад.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получает государственную помощь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школы, поликлиники, МФЦ, полиции и социальных служб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— общие правила для всех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подсказывают, что можно делать, а что нельзя. Они помогают людям заранее понимать правила и не спорить из-за каждого пустяка.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правила действуют для детей и взрослых, для обычных граждан и для тех, кто работает в государстве. Закон один для всех, как честная игра по одним правилам.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закон нарушен, наступает ответственность: замечание, штраф или другое наказание. Это нужно не для вредности, а чтобы защитить людей и порядок.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гимн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 герб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 имеет три цвета: белый, синий и красный. На гербе изображён двуглавый орёл. Эти символы можно увидеть на зданиях, документах и во время важных событий.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страны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торжественных мероприятиях. Когда его исполняют, люди обычно встают. Так они показывают уважение к своей стране и её символам.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участвуют в жизни страны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помогают дома, в школе и во дворе: убирают за собой, соблюдают правила и делают добрые дела. Из таких поступков начинается гражданская ответственность.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голосуют на выборах, работают, платят налоги и помогают благоустраивать улицы, школы, парки и музеи. Это уже серьёзный вклад в общее дело.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заботятся друг о друге и о своей стране, жизнь становится спокойнее и добрее. Получается сильная команда, а не толпа.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возглавляет государство и представляет страну внутри России и за её пределами. Он помогает обеспечивать согласованную работу органов власти и принимает важные решения.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организует повседневную работу страны: развивает образование, медицину, транспорт, экономику и социальную помощь. Его задача — чтобы нужные службы работали для людей.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рассматривают споры по закону и следят, чтобы решения были справедливыми. Они защищают права человека и помогают разбирать сложные ситуации без самовольства.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поддерживает порядок и безопасность, а вместе с другими органами власти помогает стране жить организованно. У каждого есть своя работа, но цель одна — общее благо.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Президент, Правительство и другие органы власти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часть государства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создаёт условия для учёбы, общения, игр и безопасного пребывания детей. Она показывает, как государство заботится о будущем своих граждан — начиная с самых маленьких.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работает по государственным правилам и помогает детям получать образование. Здесь есть директор, учителя, расписание, учебники, перемены и понятные правила поведения.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помогают государству строить дороги, школы и больницы, а также оплачивать работу важных служб. Это вклад взрослых в общие дела страны.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Налоговый кодекс Российской Федерации, статья 224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13%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 базовый размер налога на доходы физических лиц в России.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обращения к решению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школы, поликлиники, полиции и МФЦ: обращение, проверка, решение и результат.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232" y="1691000"/>
            <a:ext cx="17865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и малая родина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всё с места, где человек живёт каждый день. Если беречь двор, не мусорить и уважать соседей, вокруг становится чище, спокойнее и дружелюбнее.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клумбы и парки — это часть нашей общей заботы. Маленький гражданин может не рвать растения, не ломать ветки и радоваться красивому зелёному уголку.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обелиски и другие важные места напоминают о прошлом. Их надо уважать, не шуметь рядом и бережно относиться к тому, что дорого многим людям.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соседям, младшим, пожилым людям и одноклассникам делает жизнь добрее. Даже простое доброе действие показывает любовь к своей малой родине без громких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идут вместе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помогают расти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дают ребёнку возможность учиться, отдыхать, говорить своё мнение и получать защиту. Они нужны, чтобы человек чувствовал себя в безопасности и мог развиваться.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сохраняют порядок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учат уважать других и не мешать им. Если каждый соблюдает правила, в классе, семье и во дворе становится спокойно, честно и удобно всем.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права нарушены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ребёнка обидели или несправедливо поступили с ним, важно сразу сказать об этом взрослому, которому он доверяет. Молчание не помогает, а спокойный разговор — помогает.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помощниками могут быть родители, учитель или школьный психолог. Они выслушают, поддержат и подскажут, как правильно действовать дальше без лишнего страха.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серьёзная, можно обратиться в полицию, суд или службы защиты детей. Эти органы помогают разбираться по закону и защищать ребёнка.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гражданина есть право на защиту, даже если он ещё маленький. Главное — не оставаться один на один с проблемой и просить помощь вовремя.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государство и граждане зависят друг от друга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создаёт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устанавливает правила, охраняет порядок и организует школы, больницы, транспорт и другие важные службы. Без этого людям труднее жить спокойно и безопасно.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321513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участвуют в жизни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соблюдают законы, учатся, работают, помогают друг другу и заботятся о чистоте и порядке. Так страна становится сильнее и дружелюбнее.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559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 даёт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государство заботится о людях, а люди отвечают уважением и участием, жизнь становится понятнее, справедливее и надёжнее для всех.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помогает бабушке донести сумку, убирает игрушки после игры и напоминает младшему брату мыть руки. Дома сразу становится спокойнее и теплее. Оказывается, вклад в страну может начинаться с обычной помощи самым близким.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семье начинается с простого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Оля с друзьями собирает бумажки после прогулки и не ломает ветки в парке. Рядом с таким двором приятно гулять, а деревья выглядят счастливыми, как будто им тоже сказали: «Мы вас бережём».
</a:t>
            </a:r>
            <a:endParaRPr lang="en-US" sz="769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двор без лишнего мусора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каждый день бережно относится к учебникам, не рвёт страницы и держит тетради в порядке. На уроках ей легче работать, а в классе всегда приятно видеть чистые парты и аккуратные вещи. Такой маленький порядок начинается с неё.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ученик — полезный гражданин
</a:t>
            </a:r>
            <a:endParaRPr lang="en-US" sz="864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первый вклад как гражданина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страна держится на ответственности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и государство нужны друг другу каждый день. Когда люди соблюдают законы, учатся, помогают и берегут общее, а государство защищает и поддерживает, жизнь становится спокойнее и добрее.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2026-05-21T09:30:30Z</dcterms:created>
  <dcterms:modified xsi:type="dcterms:W3CDTF">2026-05-21T09:30:30Z</dcterms:modified>
</cp:coreProperties>
</file>