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сообществ: основные понятия и значимость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изменений структуры и взаимодействий в биологических и социальных сообществах.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сообщество и почему его изучают?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— это объединение организмов или людей, связанных общими условиями и целями. Исторический подход показывает, как идеи Дарвина и Гумбольдта развили понимание динамики в биологических и социальных системах, помогая адаптировать управление ресурсами и технологии.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сообществ: от природы к обществу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сообщества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пример сложного сообщества, где растения, животные и микроорганизмы взаимодействуют, поддерживая экосистему. Сосновый бор с его обитателями демонстрирует взаимозависимость и устойчивость.
</a:t>
            </a:r>
            <a:endParaRPr lang="en-US" sz="985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сообщества и соцсети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формируют новые социальные группы, объединённые общими интересами. Такие сообщества быстро меняются и влияют на культуру и коммуникацию.
</a:t>
            </a:r>
            <a:endParaRPr lang="en-US" sz="981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творческие коллективы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классы и кружки — места активного взаимодействия, где роли и нормы формируются через совместную деятельность и распределение функций.
</a:t>
            </a:r>
            <a:endParaRPr lang="en-US" sz="100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динамики сообществ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и видов внутри сообщества влияет на его устойчивость и развитие.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включают конкуренцию и кооперацию, меняющиеся под влиянием внешних и внутренних факторов.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изменений могут быть как постепенными, так и резкими, в зависимости от природы и событий.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доминирующих видов и ролей отражает естественные закономерности и случайные 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факторы изменений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и социальные нормы регулируют внутренний потенциал адаптации сообщества.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технологический прогресс и миграция задают рамки для внешних воздействий на сообщество.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факторов определяет скорость и масштаб трансформаций, влияя на устойчивость.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изменений в сообществах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колебания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людей в XX веке кардинально изменил социальные и экологические структуры. В то же время браконьерство привело к сокращению некоторых видов животных.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загрязнения вызывают резкие перемены в экосистемах, приводя к утрате видов и формированию новых экологических ниш.
</a:t>
            </a:r>
            <a:endParaRPr lang="en-US" sz="944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инновации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технологий, например, мобильной связи, и новые общественные движения трансформируют поведение и нормы в сообществах.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изменений сообщества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стадии трансформации и адаптации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быстро растёт с наступлением весны и лета при богатстве ресурсов.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популяции мышей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отражают чувствительность к внешним факторам и важность адаптации.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полевых наблюдений, 2023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 формирует структуру сообщества, кооперация усиливает выживаемость и адаптацию. Эти механизмы действуют одновременно, влияя на устойчивость системы.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механизмы динамики сообществ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инновации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организмов или людей меняют состав сообщества, а инновации приводят к новым функциям и ролям, что способствует развитию и гибкости 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их последствия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технологий и цифровизация ускоряют трансформацию коммуникаций и способов взаимодействия внутри сообществ.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культурные обмены меняют ценности и нормы, способствуя появлению новых профессий и социальной организации.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экстремальных событий на развитие сообществ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Чернобыль: экологические последствия катастрофы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на Чернобыльской АЭС в 1986 году привёл к резкому сокращению биоразнообразия в районе. Многие виды исчезли, а на их место пришли новые, адаптированные к изменённым условиям, что вызвало долгосрочные трансформации экосистемы.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и соцструктуры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пандемия изменило социальные связи: старые структуры ослабели, возникли новые роли и формы взаимодействия. Укрепилось чувство солидарности, но увеличились и конфликты, что ускорило социальную динамику и перестройки внутри сообществ.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восстановления и адаптации сообществ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лесных пожаров бореальные леса Сибири проходят последовательные стадии сукцессии, где первичная растительность постепенно сменяется более устойчивыми видами, восстанавливая экосистему.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сообщества после пандемии адаптировались через внедрение онлайн-образования и цифровых платформ поддержки, повысив устойчивость и сотрудничество в условиях ограничений.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сообществ: условия и примеры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функциональных ролей обеспечивает устойчивость биологических сообществ, как видно на примере кедрово-широколиственного леса с его сложной структурой.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взаимосвязи участников и наличие социальных норм усиливают стабильность традиционных сельских обществ, поддерживая внутренний порядок и сотрудничество.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и механизмы саморегуляции позволяют системам адаптироваться к переменам, сохраняя ключевые функции и структуру сообщества в условиях внешних воздействий.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и сотрудничество в динамике сообществ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движения при чрезвычайных ситуациях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природных катастроф волонтёры работают организаторами и посредниками, координируя помощь и поддерживая пострадавших. Их совместные усилия способствуют быстрой адаптации и восстановлению социальных структур.
</a:t>
            </a:r>
            <a:endParaRPr lang="en-US" sz="893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родителей и учеников в школьном коллективе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сообществах разные роли — от лидеров до исполнителей — обеспечивают эффективное взаимодействие и участие. Совместные проекты укрепляют связи и поддерживают позитивную динамику внутри коллектива.
</a:t>
            </a:r>
            <a:endParaRPr lang="en-US" sz="88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опережающий рост численности жертв, за которым следует увеличение хищников. Эта цикличность сохраняется на протяжении нескольких поколений.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популяций: хищник-жертва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демонстрируют баланс между видами, а задержка в ответе хищников способствует устойчивости экосистемы при изменениях внешних условий.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Подолянского и Лотки-Вольтерры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10822" y="219280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формирования онлайн-сообществ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Онлайн-сообщества формируются на цифровых платформах, где участники объединяются по интересам. Горизонтальная иерархия способствует быстрому обмену информацией и взаимной поддержке.
</a:t>
            </a:r>
            <a:endParaRPr lang="en-US" sz="859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Онлайн-сообщества: структура и развитие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5910822" y="328795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на коммуникацию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современных технологий обеспечивает мгновенное распространение новостей и организацию мероприятий, что значительно усиливает возможности для социальных и образовательных проектов.
</a:t>
            </a:r>
            <a:endParaRPr lang="en-US" sz="8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отражает ключевые различия в динамике биологических и социальных групп по основным параметрам.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динамики биологических и социальных сообществ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сообщества менее подвижны, но более устойчивы к внешним воздействиям, тогда как социальные быстрее адаптируются, но уязвимы к быстрым переменам.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научных публикаций по экологии и социологии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как фактор динамики сообщества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Личности, такие как Грета Тунберг, выступают катализаторами изменений, инициируя глобальные движения и формируя новое поведение в сообществах.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Предприниматели и реформаторы вносят новации и структурные изменения, способствуя развитию и социальной инновационности в разных масштабах и сферах.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перспективы развития сообществ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обучении и поддержке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чат-ботов и обучающих платформ меняет способы взаимодействия в сообществах, облегчая доступ к знаниям и расширяя возможности самообразования и взаимопомощи.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инициативы и стартапы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сообщества объединяют экспертов разных областей, создавая инновационные проекты и решая экологические задачи через международное сотрудничество.
</a:t>
            </a:r>
            <a:endParaRPr lang="en-US" sz="95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киберсообществ и зелёные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поддерживают волонтёрство, творчество и экологическую активность, особенно среди молодёжи, стимулируя участие в социальных и природоохранных проектах.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уроки динамики сообществ для будущего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факторов и закономерностей развития сообществ важно для прогнозирования их устойчивости. Это способствует формированию ответственного поведения и сбалансированного развития общества и природы.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2026-05-10T06:55:32Z</dcterms:created>
  <dcterms:modified xsi:type="dcterms:W3CDTF">2026-05-10T06:55:32Z</dcterms:modified>
</cp:coreProperties>
</file>