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разнообразие споровых растений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 важны для экосистем, почвообразования и климата.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споровых растений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 возникли более 400 миллионов лет назад, став первыми наземными организмами и изменившими атмосферу, что повлияло на эволюцию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споровых растений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низкорослые растения с доминирующим гометофитом, предпочитающие влажные и тенистые места.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характеризуются крупными листьями и развитым спорофитом, обитают во влажных лесах и около водоёмов.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имеют членистые стебли с кремнезёмной оболочкой, распространены на влажных и открытых участках.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Плауны—древняя группа с ползучими побегами и спороносными колосками, обычно встречаются в лесах с влажной почвой.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мхов в формировании болот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особенно сфагнум, создают плотные моховые покровы, которые удерживают воду и формируют болота. Это снижает эрозию и способствует накоплению торфа, важного для климатического баланса.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мхов и их 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невысокие и не имеют настоящих корней, вместо этого у них ризоиды. Они обычно растут в тенистых и влажных местах, например, лесах и на берегах водоёмов.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Мхи: особенности и значение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строение и условия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обладают большими рассечёнными листьями — вайями, образующими плотную крону.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подземное корневище даёт возможность разрастаться горизонтально и закрепляться в почве.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папоротники растут во влажных лесах, на опушках и поблизости рек и озёр.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споровых растений по видам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 мхи доминируют, занимая большинство экологических ниш.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споровых растений сосредоточено в двух группах — папоротников и мхов, остальные менее многочисленны.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95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7256" y="1155650"/>
            <a:ext cx="259875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плаунов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имеют тонкие микролистики и ползучие корневищные побеги, которые помогают им эффективно разрастаться.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предпочитают влажные лесные участки, способствуя формированию плодородного подлеска.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 булавовидный и плаун годичный — распространённые представители, играющие значимую роль в почвообразовании.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Хвощи: особенности и среда обитания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легко узнать по членистым полым стеблям и характерным мутовчатым ветвям.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клеточных стенках много кремнезёма, что придаёт им жесткость и защиту.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хвощи растут в низинах и влажных местах, например, на полях и у рек.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споровых растений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Гометофит и спорофит в цикле мхов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мхов преобладает гаметофит — зеленая часть растения, производящая половые клетки. Спорофит развивается как зависимая структура, обеспечивающая споры для размножения.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у папоротников и хвощей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споровом цикле папоротников доминирует спорофит — большая листовая форма. Размножение требует воды для слияния половых клеток, обеспечивая разнообразие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39" y="1159575"/>
            <a:ext cx="3718422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споровых растений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во внешнем виде, среде обитания и размножении споровых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адаптирована к специфической среде и имеет уникальные особенности размножения.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энциклопедия растений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споровых растений к условиям среды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имеют способность удерживать влагу внутри клеток благодаря губчатой структуре, что защищает их от пересыхания и помогает выживать в изменяющихся условиях влажности.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развили крупные рассечённые вайи, эффективно улавливающие свет и адаптированные к жизни в затенённых лесных местах, что позволяет им успешно конкурировать в таких экосистемах.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накапливают в своих стеблях кремний, который придаёт им жёсткость и снижает привлекательность для травоядных животных, обеспечивая лучшую защиту и выживаемость.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демонстрируют устойчивость к жизни в условиях затенённых, влажных подлесков, используя свои ползучие побеги для быстрого распространения и закрепления в благоприятной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 и круговорот веществ в природе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способствуют формированию плодородного слоя почвы за счёт разложения органических остатков, повышая её урожайность. Они также активно участвуют в развитии почвенного перегноя и поддержании влажности.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Сфагновые мхи образуют торф, который является эффективным накопителем углерода и важен в климатических процессах. Папоротники и плауны ускоряют разложение растительных остатков и способствуют удержанию воды в почве.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мхов, папоротников и их значение для животных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создают микросреду для разнообразных насекомых, пауков и микроскопических организмов, обеспечивая им питание и укрытия в природе.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формируют густой подлесок, который становится убежищем и средой обитания для множества мелких животных и насекомых.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споровые растения способствуют уменьшению эрозии почвы, стабилизируя её и поддерживая экологическое разнообразие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мхов в медицине и сельском хозяйстве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Торф, образуемый сфагновыми мхами, применяется как топливо и удобрение. Кроме того, мхи исторически использовались для перевязок благодаря высокой впитывающей способности.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как декоративные и пищевые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Восточной Азии папоротники выращивают для украшения интерьеров и светских садов. Некоторые виды съедобны и используются в национальных блюдах после термической обработки.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в быту и промышленности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кремнием стебли хвощей традиционно применялись для чистки кухонной посуды и обуви, что связано с их жёсткой и абразивной структурой.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споровых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споровых растений на формирование почвы и климатические условия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плауны ускоряют накопление органического вещества, улучшая структуру и плодородие почвы, что способствует развитию растениям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образуют плотную подстилку в лесах, способствуя сохранению влаги и микроклимата в экосистемах под их покровом.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Торф, формируемый сфагновыми мхами, усиливает удержание влаги в почве, снижая риск засух и влияя на климатические условия в регионах.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изменения состава почвы и увлажнённости споровые растения оказывают влияние на локальные климатические процессы и биоценозы.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споровых растений: смена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 чередованием спорофита и гаметофита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Гербарии: роль споровых растений в учебной деятельности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гербариях часто представлены виды сфагнума, щитовника мужского и хвоща полевого, что помогает учащимся знакомиться с разнообразием споровых растений.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сбор и сушка растений важны для сохранения их морфологических особенностей и последующего точного изучения и сравнения.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способствуют углублённому пониманию биологии, морфологии и экологических взаимоотношений споровых растений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научные факты о споровых растениях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мхи способны полностью высыхать и вступать в состояние анабиоза, восстанавливая жизнеспособность при повторном увлажнении.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Орляк обыкновенный является одним из немногих съедобных папоротников в России, требующим обязательной термической обработки для удаления ядовитых веществ.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окаменелые папоротники достигали высоты до 30 метров и играли ключевую роль в образовании угольных залежей на Земле миллионы лет назад.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и охрана споровых растений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 мхов, папоротников и плаунов находятся под угрозой исчезновения из-за утраты природных местообитаний, таких как болота и леса.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этих растений осуществляется через проекты по восстановлению болот, экологическое образование и включение видов в Красную книгу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споровых растений для природы 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 играют важную роль в экологии, обеспечивая баланс в экосистемах и поддержание биоразнообразия. Их ценят в медицине, хозяйстве и климатологии, что подчёркивает необходимость их сохранения.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2026-05-08T13:23:05Z</dcterms:created>
  <dcterms:modified xsi:type="dcterms:W3CDTF">2026-05-08T13:23:05Z</dcterms:modified>
</cp:coreProperties>
</file>