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телевизор: зачем они нужны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телефон и телевизор помогают нам каждый день?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телевизор помогают людям общаться, узнавать новости и отдыхать. Один передаёт голос и сообщения, другой показывает картинку и звук. Оба давно стали привычными в семье и школе.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домашние помощники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телефон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нужен, чтобы звонить и принимать звонки. С его помощью можно быстро услышать родных, друзей или учителя, даже если они находятся далеко.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телефонах есть часы, будильник, карта и камера. Они помогают не опоздать, найти дорогу, сделать снимок и лучше запомнить нужную информацию.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отправляет короткие сообщения и фотографии. Это удобно, когда нужно передать важную новость, спросить что-то или показать, как выглядит нужный предмет.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помещается в карман или рюкзак и путешествует вместе с человеком. Поэтому он помогает оставаться на связи почти в любом месте, где бы ты ни был.
</a:t>
            </a:r>
            <a:endParaRPr lang="en-US" sz="1109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непредвиденная ситуация, телефон помогает быстро позвать взрослых и сообщить, что произошло. Это делает его маленьким, но очень полезным помощником.
</a:t>
            </a:r>
            <a:endParaRPr lang="en-US" sz="11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телефон помогает учиться и узнавать новое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телефоне можно слушать сказки и небольшие истории. Это удобно в дороге или дома, когда хочется спокойно послушать интересный текст и представить героев.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уроки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ролики помогают понять счёт, буквы, правила поведения и другие простые темы. Главное — выбирать спокойные и полезные материалы вместе со взрослыми.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вопросы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узнать, как пишется слово, какое сегодня число или сколько времени. Он как маленький справочник, который всегда рядом, когда нужен ответ.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фото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камеры можно сфотографировать рисунок, страницу или объявление. Потом легко вспомнить важную информацию и не потерять то, что нужно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говорить с близкими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соединяет людей, даже если они живут в разных местах. Бабушка слышит голос внука, а родители могут быстро узнать, как прошёл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удобно отправить короткое сообщение: рассказать о встрече, напомнить о деле или сообщить, что всё в порядке. Это помогает не волноваться.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по телефону с родными, он чувствует заботу и поддержку. Даже простой звонок может поднять настроение лучше любого сладкого печенья.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 особенно нужен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телефон помогает связаться с родными, узнать время и уточнить маршрут. Если взрослые рядом, он становится удобным и спокойным помощником.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телефон помогает быстро позвать взрослых, если нужно что-то спросить или вернуться домой. Это особенно полезно в новом дворе или парке.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незнакомом месте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незнакомые улицы или здания, телефон помогает понять, где находится дом, школа или нужная остановка. Но он не умеет бегать и искать сам.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телевизор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показывает мультфильмы, фильмы, новости и познавательные программы. Поэтому каждый член семьи может найти что-то интересное: и весёлое, и полезное.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 телевизоре хорошо видно сразу нескольким людям. Большой экран удобен для семейного просмотра, когда все сидят рядом и смотрят одну передачу.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передаёт не только изображение, но и звук. Благодаря этому герои говорят, поют и рассказывают истории, а смотреть становится понятнее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города 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показывает места, где мы не бываем каждый день: дальние города, моря и страны. Так мир становится шире и немного ближе.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телевизору можно увидеть зверей, птиц, леса, горы и океаны. Иногда кажется, что перед тобой настоящая экскурсия без рюкзака и сапог.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Передачи о космосе и науке знакомят детей с планетами, звёздами и новыми открытиями. Это помогает мечтать и задавать умные вопросы.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рассказывает о праздниках, работе людей и интересных местах. Дети узнают, чем занимаются разные специалисты и как живут люди в других уголках мира.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как окно в большой мир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телевизор часто смотрят всей семьёй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собирается перед экраном и выбирает передачу, которая нравится и детям, и взрослым. Кто-то смеётся над смешной сценой, кто-то узнаёт знакомый голос, а потом все обсуждают увиденное. Так обычный вечер становится общим делом.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 одном диване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для всех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телевизор показывает мультфильм, который интересен и младшему, и старшему. Ребёнок следит за героями, а взрослые улыбаются знакомым шуткам. Потом можно вместе вспомнить самый забавный момент и ещё немного посмеяться.
</a:t>
            </a:r>
            <a:endParaRPr lang="en-US" sz="1089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передачи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передача не заканчивается вместе с титрами. После просмотра дети задают вопросы, взрослые объясняют непонятное, и получается спокойный семейный разговор. Телевизор в этот момент помогает не только смотреть, но и общаться.
</a:t>
            </a:r>
            <a:endParaRPr lang="en-US" sz="11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телефон и телевизор похожи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телефоном, и телевизором важно пользоваться осторожно. Нельзя ронять их, слишком громко включать звук или сидеть перед экраном слишком 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не сами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устройства нуждаются в электричестве или заряде батареи. Если обращаться с ними аккуратно, они служат дольше и не обижаются, как капризные игрушки.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телевизор помогают немного отдохнуть после дел. С ними можно послушать историю, посмотреть передачу или переключиться на спокойное занятие.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устройства показывают картинку и передают звук. Поэтому с их помощью можно смотреть, слушать и узнавать новое почти так же удобно, как на занятии.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телефон и телевизор отличаются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легко положить в карман или рюкзак и взять с собой. Телевизор обычно стоит дома на одном месте, поэтому его смотрят там, где удобно всей семье.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прежде всего нужен, чтобы звонить и писать сообщения. Телевизор в основном помогает смотреть передачи, новости и мультфильмы на большом экране.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чаще принадлежит одному человеку и хранит его номера, фотографии и нужные приложения. Телевизор обычно общий, поэтому его выбирают и включают всей семьёй.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подходит для коротких дел и быстрого общения. Телевизор удобен для спокойного просмотра, когда все хотят посмотреть одну и ту же программу.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полезнее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выручает в дороге, на прогулке и в новом месте. Телевизор особенно полезен дома, когда хочется вместе отдохнуть и посмотреть что-то интересное.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экрана детям важно двигаться, а не сидеть без перерыва. Такая норма напоминает: полезнее чередовать просмотр с играми, прогулкой и отдыхом.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подвижных игр в день помогает уравновесить экранное время и поддержать здоровье ребёнка.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рекомендации по физической активности для детей 5–17 лет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телефоном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сообщай незнакомым людям своё имя, адрес, пароль или номер карты. Такие сведения должны знать только родители или другие взрослые, которым доверяет семья.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нажимай на подозрительные кнопки и ссылки, даже если они обещают подарок или смешную игру. Сначала покажи сообщение взрослому, чтобы не попасть в неприятности.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что-то скачать, включить или отправить, лучше сделать это вместе с родителями. Тогда телефон останется полезным помощником, а не хитрым проказником.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телевизором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просмотра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спокойно и не делай звук слишком громким. Тихая и ровная громкость бережёт уши, а глаза меньше устают, когда не нужно напрягаться.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перерыв: встань, пройдись по комнате и посмотри вдаль. Немного движения помогает глазам и спине отдохнуть, а тебе — снова чувствовать себя бодро.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просмотром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 на удобном расстоянии от экрана и проверь, чтобы вокруг было достаточно места. Не стоит устраиваться слишком близко, как будто хочешь нырнуть в телевизор.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забыть про игры, сон и прогулки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разговор с близкими и обычное общение не заменит ни один экран. Если день похож на гонку из роликов, обязательно остановись и отдохни.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чтение и помощь дома тоже важны. Они дают глазам и голове смену занятий, а ещё помогают научиться новому без телефона и телевизора.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отдохнуть от экрана и набраться сил. Прогулка во дворе или в парке делает день живее и веселее, чем долгое сидение дома.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экрана особенно полезно побегать, попрыгать, поиграть в мяч или просто подвигаться. Тело любит движение, а не только диван и кресло.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телевизор в семье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договориться о встрече, передать важную новость или поздравить родных. Иногда одно короткое сообщение делает день теплее и спокойнее.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телефона и телевизора есть своё место, но общение без экрана не менее важно. Разговор за столом, игра и совместные дела делают семью дружнее.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собирает семью вместе: можно выбрать передачу, посмотреть её без спешки и потом обсудить героев. Так экран становится поводом для разговора.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пользоваться техникой по очереди и не слишком долго, она помогает, а не мешает. Тогда у каждого останется время и на экран, и на живое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мира: письмо и экран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писали письма и ждали ответа. Это было важно, но не быстро. Сегодня телефон помогает позвонить или отправить сообщение за несколько секунд, поэтому новости и просьбы доходят почти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сообщить срочно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дома вечером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телевизора нет, дома становится тише, и не хватает передач, которые любят смотреть вместе. Но письма, разговоры и почтовый ящик напоминают о прошлом, а телефон и телевизор показывают, как удобно стало жить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устройства, но не меняются потребности людей
</a:t>
            </a:r>
            <a:endParaRPr lang="en-US" sz="228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2889925"/>
            <a:ext cx="2593800" cy="100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простое общение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всегда хотели передавать новости и звать друг друга. Сначала для этого использовали письма, гонцов и другие простые способы связи.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325009" y="1490350"/>
            <a:ext cx="2593800" cy="100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телефон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появился телефон, и разговоры на расстоянии стали быстрее. Теперь можно услышать голос близкого человека, даже если он далеко.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81400" y="2889925"/>
            <a:ext cx="2688300" cy="100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телевизор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телевизор принёс в дом изображения, новости и передачи. Он помог людям узнавать о мире, не выходя из комнаты.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00118" y="1490475"/>
            <a:ext cx="2593800" cy="100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устройства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появляются новые экраны и кнопки, но людям по-прежнему нужны общение, знания и отдых. Меняется техника, а главная польза остаётся прежней.
</a:t>
            </a:r>
            <a:endParaRPr lang="en-US" sz="12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пользе техники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техника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телевизор полезны, если с их помощью учатся, общаются, узнают новости и смотрят добрые передачи. Тогда они работают как настоящие помощники.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перерыв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у экрана слишком долго, устают глаза, спина и голова. Поэтому важно делать паузы, вставать, двигаться и менять занятия.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разумное правило простое: техника нужна по времени, а не на весь день. Тогда остаётся место для сна, игр, прогулок и живого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телефон и телевизор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связаться с близкими и не потеряться в дороге, а телевизор собирает семью для просмотра интересных передач. Оба устройства полезны, если пользоваться ими аккуратно, спокойно и с умом.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2026-05-25T18:20:43Z</dcterms:created>
  <dcterms:modified xsi:type="dcterms:W3CDTF">2026-05-25T18:20:43Z</dcterms:modified>
</cp:coreProperties>
</file>