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Петрович Астафьев: писатель правды, памяти и совести
</a:t>
            </a:r>
            <a:endParaRPr lang="en-US" sz="2002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чья проза говорит о войне, детстве, природе и человеческом выборе.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и литература XX века: жизнь в правдивом слове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Астафьева выросло из событий XX века: деревенской жизни, войны, послевоенных испытаний. Его книги соединяют точное наблюдение, внимание к человеку и честный разговор о трудной истории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Виктора Астафьева: Овсянка, утрата и детский дом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рождение в Овсянке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родился в селе Овсянка под Красноярском. Сибирская природа и жизнь у Енисея стали частью его памяти и будущего писательского мира.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писателя погибла рано, а отец оказался в тяжёлой жизненной ситуации. Мальчик рано узнал одиночество, нужду и неустроенность.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детства Астафьев провёл без семейной опоры. Опыт сиротства позже помог ему особенно правдиво писать о детях, памяти и человеческой доброте.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Астафьева приносил новый жизненный опыт, который затем входил в его прозу.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Виктора Астафьева: основные этапы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 тесно связана с темами его книг: детством, войной, деревней и нравственным выбором.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Викторе Петровиче Астафьеве; даты из общеизвестной хронологии жизни.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вместо юности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Астафьев добровольцем ушёл на фронт. Он служил связистом, разведчиком и шофёром, прошёл через ранения и постоянную опасность.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биография писателя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ставший правдой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научила его видеть цену жизни без прикрас. Именно поэтому в его книгах война показана не как парад, а как тяжёлое человеческое испытание.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труд, учёба и первые публикации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демобилизации Астафьев трудился на Урале и в Сибири. Он был слесарем и разнорабочим, хорошо узнал обычный трудовой быт.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стал журналистом. Работа в газете приучила его к точности слова и к вниманию к живой разговорной речи.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Астафьев начал в 1951 году. Это стало началом его пути в большую литературу и дало уверенность в собственном голосе.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разных занятий помог ему замечать характер человека в короткой детали. Именно поэтому его герои выглядят живыми и узнаваемыми.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путь Астафьева: от жизни к книгам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жизненные события становились темами его прозы.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 главные темы писателя: детство, деревню, природу и войну.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Виктора Астафьева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ключевым книгам видно, что Астафьев последовательно раскрывал мир детства, Сибирь и военную правду.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биография В. П. Астафьева и даты первых публикаций указанных произведений.
</a:t>
            </a:r>
            <a:endParaRPr lang="en-US" sz="6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главный образ в прозе Астафьева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у Астафьева — это не просто фон событий. Енисей, тайга и деревня помогают понять характер героев, их силу, выносливость и связь с родной землёй.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передаёт жизнь северного края через точные детали: труд рыбаков, быт деревни, погоду, дорогу, разговоры людей. Из этих подробностей складывается ощущение настоящей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мир у Астафьева строгий и красивый одновременно. Он учит уважать природу, замечать труд человека и понимать, что родная земля влияет на судьбу.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 в прозе Астафьева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ошибся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ребёнок часто делает неверный шаг, но потом понимает цену поступка. Через такую историю Астафьев говорит не только о вине, но и о взрослении, когда человек учится отвечать за себя и видеть чужую доброту.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и его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фронтовых книгах солдат у Астафьева не выглядит героем из плаката. Это уставший, испуганный, но стойкий человек, который должен сохранять совесть даже в самой трудной минуте. Так писатель показывает настоящую цену мужества.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Старик, крестьянин, рыбак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Астафьева особенно заметны простые труженики. Они живут тяжело, спорят, ошибаются, но держатся труда, памяти и слова. Именно в них писатель видит нравственную силу народа.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тесно связаны: через них писатель показывает, как человек сохраняет достоинство в трудных обстоятельствах.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творчестве Астафьева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творчества Астафьева — не событие само по себе, а характер человека, проверяемый войной, трудом и памятью.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Виктора Петровича Астафьева и их тематики; по материалам школьной программы.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«Конь с розовой гривой» и «Последний поклон»: мир детства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книгах детство показано не как беззаботное время, а как школа характера, где ребёнок учится отвечать за поступки, переживать вину и понимать цену доверия.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с теплом пишет о бабушке, доме, деревенском труде и простых правилах жизни. Именно семейная забота помогает героям вырасти и сохранить человеческое достоинство.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память: взрослый рассказчик вспоминает не только события, но и чувства. Благодаря этому детство в произведениях Астафьева становится частью общей судьбы человека.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шалости у писателя имеют серьёзные последствия: они заставляют задуматься о честности, стыде и прощении. Поэтому детская история превращается в разговор о нравственном выборе.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государственные и общественные знаки признания творчества Астафьева.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писателя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подтверждают, что его проза была важна не только читателям, но и официальной культуре СССР и России.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государственных наградах Виктора Петровича Астафьева; биографические справочники.
</a:t>
            </a:r>
            <a:endParaRPr lang="en-US" sz="5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Виктора Астафьева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пишет ясно и точно: каждое слово работает на смысл. В его прозе нет лишней торжественности, зато есть сильные детали, которые сразу создают живую картину события.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широко использует разговорную речь, народные слова и точные бытовые наблюдения. Благодаря этому герои звучат естественно, а их характеры раскрываются через интонацию, жест и короткую реплику.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его описания природы: река, тайга, снег, ветер и свет у него становятся частью настроения. Природа в текстах не украшение, а полноправный участник 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Астафьева рождается нравственный вывод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произведениях о войне и деревенской жизни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«Прокляты и убиты»: война без героизации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война показана через голод, холод, усталость и постоянный страх. Астафьев сосредотачивается не на парадном подвиге, а на том, как тяжело человеку остаться живым и человечным.
</a:t>
            </a:r>
            <a:endParaRPr lang="en-US" sz="86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заставляет увидеть цену победы без украшений и привычных лозунгов. Именно поэтому оно воспринимается как одно из самых суровых и честных высказываний о войне в русской литературе.
</a:t>
            </a:r>
            <a:endParaRPr lang="en-US" sz="866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удобно обсуждать на уроке: они помогают говорить о семье, памяти, дружбе и личной ответственности на понятных примерах.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Астафьева изучают в школе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важен для школы потому, что соединяет близкие подросткам ситуации с серьёзными историческими и нравственными темами.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причин включения произведений В. П. Астафьева в школьное чтение; по материалам программы литературы.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1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948" y="1986438"/>
            <a:ext cx="2934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Викторе Астафьеве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 в Овсянке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Овсянке сохранён Дом-музей Виктора Астафьева, где можно увидеть атмосферу его родного места и лучше понять, откуда выросли темы его книг.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Астафьева продолжают читать в школе и библиотеке. Так его тексты остаются живыми для новых поколений и помогают обсуждать важные вопросы.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писателя носят библиотеки, улицы и культурные объекты. Это подчёркивает, что его творчество стало частью литературной памяти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Астафьева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Астафьева помогают современному читателю увидеть, что честность, труд и забота о близких остаются важными в любое время. Эти качества понятны и подросткам, и взрослым.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напоминает: природу нельзя считать только фоном для жизни человека. Лес, река и земля требуют уважения, потому что от отношения к ним зависит будущее.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писателя учат смотреть на историю через судьбы обычных людей. Благодаря этому прошлое становится ближе, а слово «память» приобретает личный и нравственный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литература, которая говорит правду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Астафьева соединяет детскую память, фронтовой опыт и любовь к Сибири. Его книги учат понимать цену совести, уважать простого человека и помнить о правде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2026-05-19T04:31:45Z</dcterms:created>
  <dcterms:modified xsi:type="dcterms:W3CDTF">2026-05-19T04:31:45Z</dcterms:modified>
</cp:coreProperties>
</file>