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image" Target="../media/image-12-14.png"/><Relationship Id="rId15" Type="http://schemas.openxmlformats.org/officeDocument/2006/relationships/image" Target="../media/image-12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творческому преображению мира в литературе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слово меняет человека, а человек — мир.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разговор о преобразовании мира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говорит о мечте, долге и свободе творчества через яркие образы поэта, художника, учителя и героя, который ищет путь к обновлению жизни.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темы в русской литературе XIX 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поэт осмысляется как носитель вдохновения, свободы и высокой духовной миссии.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и Гоголя художник становится голосом внутренней независимости и обличения общественных пороков.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утверждает мысль: искусство не только красиво, но и способно влиять на общественное сознание.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и творца в русской поэзии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хранитель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русской традиции не просто создает стихи, а бережет историческую память и возвращает словам нравственную точность. Его творчество связано с внутренней ответственностью перед временем.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голос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духовной высотой поэту часто приписаны одиночество и напряженный труд. Через этот образ поэзия утверждает свободу, красоту и связь личной судьбы с судьбой народа.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образы чаще всего связаны с преобразованием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тема чаще всего раскрывается через фигуры, наделенные словом, убеждением и личной ответственностью.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образы поэта и нравственного реформатора: именно они сильнее всего связывают творчество с моральным выбором.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произведений школьной программы по литературе (экспертная оценка)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как сила преобразования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Метафора, символ, гротеск и контраст помогают показать несовершенство мира, но одновременно намекают на возможность его внутреннего обновления.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действует прежде всего на сознание: она пробуждает сомнение, сопереживание и готовность к нравственному поступку.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не копирует реальность буквально, а заставляет увидеть ее глубже. Через образ и интонацию оно меняет привычный взгляд читателя.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произведения, связанные с темой преобразования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 разные пути творческого воздействия: от духовного призвания до защиты истины и искусства.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преобразование связано не с силой власти, а с силой слова, истины и нравственной позиции.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веков; школьная программа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литературе возникает идея преобразования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наблюдения несовершенства мира к нравственному итогу.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Поэт-пророк и общественная ответственность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Пушкина «Пророк» герой проходит через духовное перерождение и становится способным нести людям истину, а не личную славу.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 в стихотворении «Поэт» звучит мысль о том, что утрата высокого призвания превращает дар в молчание и внутреннюю слабость.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поэта-пророка творчество получает характер миссии: слово должно не развлекать, а говорить правду и пробуждать совесть общества.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литература связывает подлинное творчество не с успехом, а с верностью своему назначению и ответственностью перед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природа и человек в литературном пространстве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Петербург и чувство отчуждения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русской литературе нередко выглядит жестким и равнодушным, словно проверяет человека на прочность. У Гоголя, Достоевского и Блока петербургское пространство усиливает одиночество героя и одновременно делает заметнее его стремление к обновлению и смыслу.
</a:t>
            </a:r>
            <a:endParaRPr lang="en-US" sz="824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набережные и путь к переменам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детали — мост, набережная, пустая улица — становятся не просто фоном, а знаком внутреннего перехода. Через них литература показывает границу между привычной жизнью и возможностью другого, более осмысленного существования.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свет как знаки духовного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суровым городом легко представить книги, рукописи, театральный свет и тихую лампу. Эти образы возвращают человеку направление, в котором реальность можно не разрушить, а преобразить словом, мыслью и трудом.
</a:t>
            </a:r>
            <a:endParaRPr lang="en-US" sz="8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поддерживают стремление к творческому преображению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эти ценности действуют не по отдельности: они усиливают друг друга и определяют, будет ли замысел созидательным.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совесть и ответственность: именно они превращают творческое намерение в нравственный выбор.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произведений русской литературы XIX–XX веков, школьная программа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34382"/>
            <a:ext cx="357600" cy="317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преобразования мира в литературе XX века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у Маяковского становится действием: слово не только выражает позицию, но и вмешивается в общественную жизнь, требуя перемен и личной вовлеченности.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Булгаков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Булгакова писатель защищает подлинное искусство от давления среды, утверждая ценность свободы творчества, памяти и внутренней независимости художника.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Ахматовой сохраняет человеческое достоинство в эпоху испытаний, превращая личную боль и историческую трагедию в нравственное свидетельство времени.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 правда о человеке и войне соединяется с ясностью и сдержанностью речи, поэтому художественное слово становится формой общественной памяти.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XX века показывает: в кризисные периоды слово особенно важно, потому что помогает удержать правду, сочувствие и уважение к личности.
</a:t>
            </a:r>
            <a:endParaRPr lang="en-US" sz="7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реальность в произведениях школьной программы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мечта о гармонии сталкивается с пошлостью и духовной пустотой повседневности, поэтому контраст между идеалом и реальностью становится особенно резким и болезненным.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попытка переделать мир проходит через нравственные испытания: герой проверяется совестью, страданием и пределами собственной воли, а теория сталкивается с живым человеком.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Тургенева, Толстого и Чехова важнее не громкий порыв, а честный поиск правды: сомнение, отказ от самообмана и готовность изменить прежде всего себя.
</a:t>
            </a:r>
            <a:endParaRPr lang="en-US" sz="11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литературные образы преобразователя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типы героя чаще всего связываются с творческим преображением мира и каким смыслом они наполняются в литературе.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образы объединяет одно: преобразование мира начинается со слова, ответственности и внутренней свободы.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веков, школьный курс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Мастерская, рукопись, свеча и черновик показывают, что художественное создание требует времени, сосредоточенности и терпения. Творчество здесь предстает как труд, а не только как вдохновение.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сцена и дорога расширяют это значение: они напоминают о пути автора к читателю, о поиске формы и о движении мысли от замысла к воплощению.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творческого труда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творческое преображение убедительным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самый яркий замысел не действует без точной формы: читатель верит произведению, когда смысл и художественное решение совпадают.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создают прежде всего образ и позиция автора, а композиция и конфликт помогают раскрыть развитие идеи.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художественных текстов русской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преобразования мира всегда двойственна: литература показывает, что стремление к обновлению может вести либо к нравственному росту, либо к трагедии.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крайности особенно ясно видны в литературе: созидание и разрушение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произведений XIX–XX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к нравственному обновлению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типичном для русской классики движении от внутреннего кризиса к духовному изменению.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61625"/>
            <a:ext cx="397500" cy="3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1177" y="1808825"/>
            <a:ext cx="37065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для старшеклассника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не повторять чужие оценки, а формулировать собственную мысль точно и ответственно, опираясь на текст и аргументы, а не на впечатления.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пути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творческом преображении мира помогает задуматься о профессии, призвании и том, какую пользу человек может приносить другим через свой труд.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внимательное чтение развивает способность понимать сложные мотивы, различать правду и самообман и уважать чужой опыт.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этой темы формирует готовность отвечать за слова и поступки, а также видеть связь между личным выбором и жизнью окружающих.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как форма нравственного обновления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подлинное творчество меняет мир не громким жестом, а соединением таланта, труда, совести и уважения к человеку.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2026-05-20T03:07:22Z</dcterms:created>
  <dcterms:modified xsi:type="dcterms:W3CDTF">2026-05-20T03:07:22Z</dcterms:modified>
</cp:coreProperties>
</file>