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зачем предложению нужны слова-помощники.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ли предложению слова, которые не входят в грамматическую основу?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предложение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предложения есть главные слова — подлежащее и сказуемое. Но рядом с ними часто живут помощники: они уточняют мысль, добавляют детали и делают речь понятнее.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передаёт самый важный смысл предложения. Она показывает, о ком или о чём говорится, и что с этим предметом происходит.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не главные слова в предложении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вне основы не бывают лишними. Они помогают назвать признак, место, время, предмет действия и другие подробности, без которых мысль звучит слишком коротко.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примеры: «Мальчик читает» и «Мальчик читает книгу дома вечером». Во втором предложении картинка сразу становится яснее и интереснее.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оставить только основу, предложение часто становится очень общим. Мы знаем, что происходит, но почти не видим подробностей.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Добавленные слова помогают понять, как именно совершается действие. Тогда не нужно догадываться — смысл раскрывается сразу.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подсказывают, где и когда всё происходит. Это особенно важно, если нужно представить событие в уме, как маленький фильм.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Сравни: «Птица летит» и «Птица быстро летит над лесом утром». Во втором случае ответов больше, чем вопросов.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без этих слов
</a:t>
            </a:r>
            <a:endParaRPr lang="en-US" sz="22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слова делают речь живой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добавляют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Определения, дополнения и обстоятельства делают речь точной и выразительной. Без них предложение похоже на рисунок простым карандашом: всё есть, но не хватает яркости.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увидеть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предложении появляются подробности, его легче представить. Слова начинают дружно работать вместе, и текст звучит живо, словно история, а не сухая запись.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54167"/>
            <a:ext cx="271200" cy="24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какой? какая? какое? какие?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называет признак предмета. Оно помогает понять, какой именно дом, день, улыбка или листва перед нами, и не перепутать один предмет с другим.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определению можно задать вопросы какой? какая? какое? какие? чей? чья? чьё? чьи? По этим вопросам его легко узнать в предложении.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дом, зимний день, мамина улыбка, зелёные листья — всё это определения. Они делают описание точнее и помогают увидеть предмет подробнее.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определением предложение становится яснее. Мы не просто слышим слово, а сразу представляем его так, будто посмотрели на него вблизи.
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Дополнение: кого? что? кому? чему?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дополнения мысль часто кажется незаконченной. Слова «читать», «рисовать» или «подарить» будто просят сказать, что именно читают, рисуют или дарят.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связано с действием и называет предмет, на который это действие направлено. Оно отвечает на вопросы кого? чего? кому? чему? что?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понять роль дополнения: читать книгу, рисовать дом, подарить другу открытку, помогать маме. Действие сразу становится конкретным и понятным.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4016" y="2209826"/>
            <a:ext cx="216225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71244"/>
            <a:ext cx="274800" cy="244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Обстоятельство: где? когда? как? почему?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может указывать место. Слова во дворе, в школе, у окна помогают понять, где именно происходит событие, как на карте для маленького читателя.
</a:t>
            </a:r>
            <a:endParaRPr lang="en-US" sz="858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было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отвечает и на вопрос когда? Например: утром, зимой, после уроков. Так мы узнаём время действия без лишних догадок.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может показать способ действия: тихо, быстро, весело. Тогда предложение начинает звучать более живо, а действие — более выразительно.
</a:t>
            </a:r>
            <a:endParaRPr lang="en-US" sz="895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или откуда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обстоятельство объясняет причину или направление: из-за дождя, потому что стемнело, в лес, из дома. Оно помогает понять событие точнее.
</a:t>
            </a:r>
            <a:endParaRPr lang="en-US" sz="9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слова, не входящие в основу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сначала находят главные члены, затем задают вопросы к остальным словам.
</a:t>
            </a:r>
            <a:endParaRPr lang="en-US" sz="9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члена предложения составляют его грамматическую основу, а остальные слова помогают объяснить подробности.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грамматическая основа предложения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даёт каркас, а дополнительные слова делают мысль полной и понятной.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становится понятнее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пишут. Это коротко, но не очень ясно. А вот фраза «Ученики аккуратно пишут диктант в тетради» сразу помогает представить, что происходит на уроке и почему в классе тихо и внимательно.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всё видно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улыбается — уже хорошо. Но «Девочка радостно улыбается под ярким солнцем» звучит живее и теплее. Появляются настроение, место и ощущение светлого дня, будто картинка сама открывается перед глазами.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рисуют подробности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главным словам добавляются уточнения, предложение становится похожим на маленький рассказ. Мы узнаём не только действие, но и где оно происходит, как выглядит герой и что он чувствует.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тоже бывают полезны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Да, иногда мысль можно выразить очень коротко: в ответе, объявлении или записке. Такое предложение понятно сразу и не требует лишних 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обычной речи и в тексте короткости бывает мало. Слова вне грамматической основы помогают добавить место, время, признак и другие важные подробности.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им рассказ становится полнее и интереснее. Читателю не приходится догадываться, что именно произошло, ведь смысл уже лежит прямо перед ним.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правильному разбору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отыскать подлежащее и сказуемое. Они показывают главное в предложении и помогают понять, о ком или о чём идёт речь.
</a:t>
            </a:r>
            <a:endParaRPr lang="en-US" sz="102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Задать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 главных слов задают вопросы к другим словам. Так становится ясно, какие из них уточняют предмет, действие, место или время.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роль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какой? кого? что? где? когда? как?, оно не входит в основу. Зато именно оно делает смысл точнее.
</a:t>
            </a:r>
            <a:endParaRPr lang="en-US" sz="10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быть разным по роли. Например, «утром» в предложении «Мы пришли утром» отвечает на вопрос когда? и является обстоятельством.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похожи, но ведут себя по-разному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слово «утренний» в сочетании «утренний свет» отвечает на вопрос какой? и помогает назвать признак предмета. Значит, это уже определение.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 только на само слово, но и на вопрос к нему. Соседние слова тоже подсказывают, какую работу оно выполняет.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предложение, если добавить подробности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«Кот спит» сообщает только главное действие. Она короткая, но почти не рисует картину, поэтому читателю трудно представить, где и как спит кот.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предложение «Кот сладко спит на тёплом диване у окна» уже похоже на живой кадр. Мы видим место, настроение и даже мягкость сна.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держит предложение, как прочный каркас. Она сообщает самое главное и помогает понять, кто действует и что происходит.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вне основы добавляют детали. Они уточняют признак, предмет действия, место, время и способ действия, делая мысль точнее.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таких слов речь часто звучит слишком сухо и коротко. С ними предложение становится понятным, красивым и интересным для читателя.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оба вида слов нужны вместе. Главные слова строят основу, а остальные помогают ей «ожить» и передать полный смысл.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роли этих слов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члена есть в грамматической основе предложения.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грамматической основе предложения: подлежащее и сказуемое.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слова помогают уточнить смысл и показать, что именно сделала мама и где это произошло. Так разбор становится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83175"/>
            <a:ext cx="322200" cy="2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 уроках и в тетради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 догадок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замечает уточняющие слова, он быстрее понимает смысл текста. Ему легче представить действие, место и время, а не угадывать их.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диктантах и списывании такие слова помогают строить точные предложения. Речь получается не только правильной, но и более выразительной.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умеет находить слова вне основы, он легче замечает неточности. Это помогает исправлять предложения и делать их яснее.
</a:t>
            </a:r>
            <a:endParaRPr lang="en-US" sz="10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главный вопрос темы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Да, такие слова нужны. Без них предложение остаётся грамматически верным, но часто звучит слишком коротко и не передаёт всех важных подробностей.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ними речь становится точной и живой. Читатель сразу понимает, что произошло, где это было и какой получилась картина.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вне грамматической основы не лишние, а очень важные. Они помогают уточнять мысль, делать речь яркой и понятной. Вместе с главными словами они создают полное предложение.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после урока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2026-05-21T23:09:49Z</dcterms:created>
  <dcterms:modified xsi:type="dcterms:W3CDTF">2026-05-21T23:09:49Z</dcterms:modified>
</cp:coreProperties>
</file>