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говорить, читать и писать без лишних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«Дөрес әйт һәм дөрес яз!» — словарь-помощник для 4 класса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четвёртом классе слова уже складываются в длинные фразы и небольшие тексты. Ошибка в ударении, букве или знаке сразу мешает смыслу. Словарь помогает быстро выбрать верный вариант и уверенно работать на уроках, в диктантах и в устных ответах.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4 классе особенно важно говорить и писать точно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«дёрес әйт» и «дөрес яз»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015150" y="3356950"/>
            <a:ext cx="41400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яз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записать слово без ошибок: выбрать верные буквы, не забыть знак и не перепутать трудное место.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1294925" y="2513800"/>
            <a:ext cx="41400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әйт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произнести слово правильно: с нужным ударением, чёткими звуками и без лишнего «спотыкания».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первым стоит само слово, чтобы его можно было быстро узнать и прочитать. Рядом обычно отмечено ударение, дано короткое объяснение и приведён пример. Так ученик видит слово не по частям, а целиком, и меньше путается в написании.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сразу видно целиком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словом есть рисунок, оно запоминается легче. Например, книга, тетрадь или воробей сразу вызывают понятный образ. Для 4 класса это очень удобно: картинка подсказывает значение слова и помогает не смешивать его с похожими словами.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запомнить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со словом помещают маленькую подсказку: что проверить, что запомнить и на какой звук обратить внимание. Такой краткий комментарий не утомляет, но помогает быстро вспомнить нужное написание. Это особенно полезно на уроке и перед диктантом.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подсказка вместо длинного правила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словарная статья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словарём на уроке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со словарной статьёй от поиска до повторения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говорить и писать без ошибок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сильный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показывает, какой слог звучит громче и отчётливее. Если его поставить неверно, слово легко запомнить неправильно и потом ошибиться в письме.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ритм и хлопки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полезно произносить слово в ритме, хлопать по слогам и повторять его несколько раз. Так ударение запоминается быстрее и веселее.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читают по слогам, легче заметить, где голос делает сильный шаг. Это особенно помогает в трудных словах, которые хочется произнести наугад.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ударение выделено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ударение отмечают особенно заметно, чтобы ребёнок сразу увидел нужный слог. Это снимает сомнения и помогает говорить увереннее на уроке.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маленькая птица, которую легко представить на ветке или у окна. В слове часто путают безударную гласную, поэтому полезно сразу запомнить его целиком. Короткая подсказка рядом со словом помогает не гадать, а писать спокойно и уверенно.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не любит лишних букв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повседневной жизни, но всё равно требуют внимательности. В одном слове легко забыть букву ё, в другом — перепутать мягкость согласного. Рисунок предмета и короткое пояснение делают написание понятнее и быстрее.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Щётка и карандаш из школьного набора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напоминает о белом стволе дерева, другое — о золотом поле. Но в обоих случаях нужно внимательно следить за буквами, которые не всегда слышны ясно. Такие слова удобно учить вместе с образом и короткой подсказкой.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пшеница — слова с характером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чаще всего бывают ошибки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так проверить нельзя, поэтому их запоминают целиком. К этой группе относятся, например, корзина, жираф, шофёр и лягушка.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эти две группы разделены, чтобы ученик не путал правило и память. Такое деление особенно удобно перед диктантом и при повторении дома.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слова можно изменить так, чтобы опасная буква стала слышна. Например: лес — леса, трава — травы. Тогда правило помогает быстро найти правильный вариант.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и проверяемые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безударную гласную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выбора правильной буквы в слове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часто показывает мягкость согласного, как в словах конь или день. Он помогает читать слово правильно и не превращать мягкий звук в твёрдый.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разделяет звуки, чтобы слово звучало ясно: семья, письмо, вьюга. Без него слово может читаться совсем не так, как нужно.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встречается реже, но тоже очень важен. Он помогает после приставки отделить согласный от гласного: подъезд, объявление, съезд.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легко перепутать, потому что они маленькие. Поэтому в словаре такие слова выделены отдельно: их удобно замечать, читать и запоминать без спешки.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 в словах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 понятным образом, его легче удержать в памяти. Воробей сразу напоминает о маленькой шустрой птице, а берёза — о белом стволе и тонких ветках.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подсказка работает быстро и незаметно. Ученику не нужно долго вспоминать правило: достаточно увидеть образ, и правильное слово всплывает само, почти как по волшебству.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слову запомниться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короткое предложение помогает запомнить слово
</a:t>
            </a:r>
            <a:endParaRPr lang="en-US" sz="3078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встречается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слышит или читает слово в коротком тексте и замечает, что оно связано с понятной жизненной ситуацией.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видно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становится ясно, что оно означает, как изменяется и какое место занимает рядом с другими словами.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Слово закрепляется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повторения слово легче использовать самому — в ответе, рассказе или письменной работе.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слова шаг за шагом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действовать спокойно: сначала проверка, потом запись, а словарные слова запоминаются целиком.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делают работу со словарём интереснее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первой букве учит быстро ориентироваться в словаре и не теряться среди знакомых и незнакомых слов.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слово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задании на исправление ученик сам находит неверную букву и запоминает правильный вариант без скуки и лишнего напряжения.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ошибку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цепочке помогает произносить слова чётко, не спешить и замечать, где в слове стоит ударение.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цепочкой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с рисунком делает запоминание живым: образ подсказывает смысл, а затем и нужное написание.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картинку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тетрадь с аккуратными клетками, а рядом — карандаш и ластик. Именно такие предметы каждый день встречаются на уроках. Ребёнок легко запоминает их названия, потому что видит их сам и сразу использует в речи.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светлом классе учитель объясняет новое задание, а ученики внимательно слушают и поднимают руки. Эти слова нужны, когда ребёнок рассказывает о школе, отвечает у доски или пишет небольшой текст о своём дне.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класс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ребята разговаривают, помогают друг другу и вместе идут в библиотеку. Слова дружба, урок, класс и ученик становятся частью живой школьной истории, поэтому запоминаются быстро и без скучных повторов.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 перемене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живут в школьном дне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сравнить слово с картинкой или коротким примером. Замок на двери и замок в сказке выглядят по-разному по смыслу, хотя буквы почти те же самые.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хорошо проговорить оба слова вслух и составить с ними предложения. Тогда кружок и кружка, луг и лук перестают путаться, а различие становится заметным.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прочитать слово целиком и посмотреть на ударение. У слов луг и лук, например, одинаковое звучание не всегда помогает, поэтому важны и смысл, и написание.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похожие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обращение к словарю перед чтением помогает сразу настроиться на правильное произношение и не спотыкаться на трудных словах.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подготовки к диктанту словарь подсказывает, где нужна проверка, а где слово лучше запомнить целиком, без долгих догадок.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заглядывать в него регулярно, новые слова быстрее переходят в привычные. Памяти легче, когда тренировка идёт понемногу, но часто.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полезен и после уроков: он помогает замечать красивые выражения в книгах и смелее использовать их в собственных ответах.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словарь нужен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ошибки к уверенному слову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сомнение превращается в правильную запись и спокойную работу с новым словом.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73" y="457592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словарь удобен для 4 класса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используются короткие и ясные толкования, поэтому ребёнок быстро понимает смысл слова и не устаёт от длинного текста.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связать слово с предметом или действием. Так ученик запоминает не только буквы, но и сам образ слова.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подсказка рядом со словом сразу напоминает, что в нём трудного. Это удобно при повторении перед диктантом.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объём и знакомые слова помогают быстро находить нужную статью. Школьник не теряется и сразу переходит к делу.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слышат, видят, читают и повторяют, оно становится своим. Словарь «Дөрес әйт һәм дөрес яз!» помогает четвёртому классу говорить уверенно, писать аккуратно и дружить с родным языком.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растёт шаг за шагом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2026-05-21T13:36:50Z</dcterms:created>
  <dcterms:modified xsi:type="dcterms:W3CDTF">2026-05-21T13:36:50Z</dcterms:modified>
</cp:coreProperties>
</file>