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jpe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033127"/>
            <a:ext cx="6868800" cy="126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ислама: основные аспекты и темы урока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712200"/>
            <a:ext cx="6868800" cy="7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возник на Аравии в VII веке и повлиял на мир навсегда.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Аравия перед зарождением ислама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VII века Аравийский полуостров населялось племенами с разными традициями и верованиями. Большинство были язычниками, а экономика опиралась на торговлю и скотоводство в условиях племенного строя.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ключевые города Аравии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Мекка и Ясриб (позже Медина) были центрами торговли, религии и культуры. Они служили местами встречи племён и обмена знаниями.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Мекки и Ясриба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Аравия расположена на перекрёстке трёх континентов — Азии, Африки и Европы. Через неё проходили важные торговые караванные пути, связывавшие Восток и Запад.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расположение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Племенная структура и традиции арабов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делилось на племена с чётко установленными обычаями и законами, где важна была верность и честь семьи и рода.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Главой племени считался шейх, обладавший уважением и властью, принимавший решения по важным вопросам.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Ценились гостеприимство и справедливость, а кровная месть была частью системы поддержания порядка.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многообразие доисламской Аравии
</a:t>
            </a:r>
            <a:endParaRPr lang="en-US" sz="2698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Сообщества иудеев и христиан существовали в отдельных регионах, например, в Хайбаре и Наджране, что создавало культурное многообразие.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Иудеи и христиане на полуострове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районы знали зороастрийские обряды, а также существовали отдельные монотеистические течения, что обогащало религиозную палитру региона.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зороастризма и других верований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арабов поклонялись идолам и связывали события природы с действиями духов. Каждый род имел свои святыни и обряды жертвоприношений.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Язычество с множеством богов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Языческие верования и божества Аравии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Поклонение идолам и природным объектам было основой религии: солнце, луна, звёзды и камни считались священными.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боги — Хубал, Ал-Лат, Манат и Аль-Узза — почитались в разных племенах как покровители и защитники.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племя сохраняло свои святыни и проводило обряды, включая жертвоприношения для поддержки благополучия.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052170"/>
            <a:ext cx="4843800" cy="19802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религии Аравийского полуострова в VII веке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религиозные направления в Аравии в начале VII века, показывая их территории и особенности.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религий способствовало культурному обмену и религиозным дискуссиям.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хроники, археология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Аравийского полуострова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организовывали караванную торговлю между Востоком и Западом, обеспечивая важные маршруты и товары, включая пряности и золото.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торговцев и караванов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способствовал кочевому образу жизни, но такие города как Мекка становились центрами торговли и политического влияния.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и городов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религиозные обряды в доисламской Аравии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Племена устраивали ежегодные ярмарки и праздники, связанные с природными циклами, что укрепляло социальные связи.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Жертвоприношения и праздничные пиршества создавали атмосферу единства и почитания предков и богов.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Паломничества к Каабе собирали разные племена для совместных обрядов и обмена новостями, способствуя миру.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обычаи играли важную роль в поддержании культурной идентичности и стабильности племён.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Мекка и Кааба: центр религии и торговли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был оживлённым центром караванов и бирж, где пересекались пути торговцев с разных территорий, что способствовало экономическому росту и развитию.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Мекка как торговый узел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Мекки находилась Кааба — святая кубическая структура, хранящая идолов и камни, вокруг которой собирались паломники из разных племён, укрепляя религиозные и социальные связи.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Кааба как святилище и символ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юность Мухаммеда: семья, воспитание и первые годы жизни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Мухаммед родился около 570 года в племени курейшитов в Мекке, но рано лишился родителей. Его воспитание взял на себя дедушка, а после его смерти — дядя Абу Талиб.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детстве и юности зарождались основы его характера: терпение, ответственность и умение находить общий язык с разными людьми, что сыграло важную роль в будущем пророческом призвании.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малых лет Мухаммед славился честностью и справедливостью, что принесло ему уважение среди сограждан. Он работал караванщиком, что позволило ему узнавать другие культуры и развивать деловые качества.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6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пророческой миссии Мухаммеда и первые откровения
</a:t>
            </a:r>
            <a:endParaRPr lang="en-US" sz="2906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610 году Мухаммед уединился в пещере Хира, где получил первые божественные откровения от архангела Джибриля. Это послужило началом его миссии как пророка и формирования Корана.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последователи были близкими ему людьми — жена Хадиджа поддержала его с самого начала, а двоюродный брат Али стал одним из первых защитников и соратников пророка.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столпы и религиозные обряды ислама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Шахада — провозглашение веры в единого Бога (Аллаха) и признание Мухаммеда посланником, что является основой мусульманской веры.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Салят — обязательная ежедневная молитва пять раз в день, которая укрепляет связь верующего с Богом в любое время и место.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Закят — милостыня, представляющая собой обязательное пожертвование части имущества на помощь нуждающимся и поддержание общины.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Саум — пост в священный месяц Рамадан, а хадж — паломничество в Мекку, которое должен совершить каждый мусульманин хотя бы раз в жизни при возможности.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и гонения первых мусульман в Мекке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 избивали и подвергали социальному бойкоту, ограничивая их в торговле и общении, надеясь заставить отказаться от ислама.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насилие и экономический бойкот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Гонения принимали системный характер: мусульмане подвергались пыткам, лишались имущества и изгнанию, что вынудило многих искать убежище в других городах.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преследований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начала проповеди Мухаммеда противники устраивали насмешки и оскорбления, пытаясь дискредитировать новую веру среди жителей Мекки.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преследований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400" y="2574987"/>
            <a:ext cx="8426700" cy="220542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700" y="360000"/>
            <a:ext cx="84267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Хиджра — переселение в Ясриб (Медину): начало новой эпохи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932075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622 году Мухаммед и его сподвижники переселились в город Ясриб, который позже стал называться Медина. Это событие получило название хиджра и стало отсчётом мусульманского летоисчисления.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264700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Медине создание общины мусульман прошло успешно: быстро увеличивалось их число, укреплялась дисциплина и вырабатывались первые государственные законы исламского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Исламская община в Медине: укрепление, законы и объединение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Мухаммед стал религиозным и политическим лидером, сумевшим объединить враждовавшие племена и обеспечить мир и сотрудничество среди жителей Медины.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разработаны законы, регулирующие религиозные обряды, семейные отношения и общественную жизнь, что позволило создать прочную основу исламского государства.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торговли и взаимодействие с соседними племенами способствовали экономическому росту и укреплению влияния мусульманской общины в регионе.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Мекки: ключевые события и перемены
</a:t>
            </a:r>
            <a:endParaRPr lang="en-US" sz="2842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630 году мусульмане без значительного сопротивления вошли в Мекку, что ознаменовало конец конфликта и начало новой эры для города и всего региона.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мусульман в Мекку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Мухаммед приказал убрать языческие идолы из святилища Кааба, восстановив его как центр поклонения единому Богу. Большинство племен приняли ислам и присоединились к общине.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Каабы и объединение племен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ислама: рост государства и новых земель (632–750 гг.)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археологические данные, XII век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750 году мусульманское государство охватило территорию от Испании до Индии. Эта экспансия сопровождалась как завоеваниями, так и мирным распространением веры.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стремительный рост территории и влияния ислама за чуть более века, став ключевым фактором трансформации политической карты региона.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ислама на культуру и науку средневекового мира
</a:t>
            </a:r>
            <a:endParaRPr lang="en-US" sz="2358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исламском мире появлялись первые больницы и медресе, которые стали центрами изучения медицины и философии, объединяя знания разных народов.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медицины и образования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Мечети с изящными минаретами и куполами стали символами исламской культуры, влияя на архитектурный стиль многих регионов и формируя уникальную эстетику.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достижения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Каллиграфия стала важным видом искусства, украшая священные тексты и архитектуру, отражая глубину религиозного чувства и эстетики мусульман.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Каллиграфия и художественные традиции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возникновения ислама: наследие и современность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объединил народы и преобразил культурный и общественный ландшафт Старого Света, оставив наследие, влияющее на духовную и социальную жизнь миллионов по сей день.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2026-05-10T14:07:45Z</dcterms:created>
  <dcterms:modified xsi:type="dcterms:W3CDTF">2026-05-10T14:07:45Z</dcterms:modified>
</cp:coreProperties>
</file>