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Каноническая форма рациональных выражений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упростить дробь, не потеряв смысл и область определения?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стандартная запись экономит время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Каноническая форма делает рациональное выражение прозрачным: сразу видны множители, запрещённые значения и возможности сокращения. Это облегчает преобразования, помогает в уравнениях и подготавливает к изучению функций.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6974" y="3280738"/>
            <a:ext cx="4401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92974" y="3256288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999" y="3245638"/>
            <a:ext cx="346050" cy="461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766474" y="1453655"/>
            <a:ext cx="440100" cy="4401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931661" y="1443005"/>
            <a:ext cx="403725" cy="4614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 рациональным выражениям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20" name="Text 2"/>
          <p:cNvSpPr txBox="1"/>
          <p:nvPr/>
        </p:nvSpPr>
        <p:spPr>
          <a:xfrm>
            <a:off x="461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Алгебраическая основа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461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выражения строятся из чисел, переменных и многочленов с помощью сложения, вычитания, умножения и деления на ненулевой многочлен, поэтому их форма всегда алгебраически осмысленна.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167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167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типа выражения помогает быстрее находить структуру, видеть скрытые множители и готовиться к решению уравнений и исследованию рациональных функций без лишних вычислительных ошибок.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3314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выражения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314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Целое рациональное выражение не содержит деления на выражение с переменной. Например, многочлен 2x^2-3x+1 остаётся рациональным, хотя и не является дробью.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4741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Необходимое различение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4741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10 классе важно различать многочлен, алгебраическую дробь и дробно-рациональное выражение, потому что от этого зависит выбор способа преобразования и проверки допустимых значений.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888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Дробный вид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1888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выражении есть деление на многочлен с переменной, оно относится к дробно-рациональным. Именно такие записи чаще всего приводят к канонической форме и проверяют на ОДЗ.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дроби в общем виде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 и знаменатель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алгебраической дроби обе части записывают в виде многочленов, поэтому любую такую запись удобно рассматривать как отношение двух полиномиальных выражений с переменной.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яснее структура дроби, тем проще проверить преобразование, не потерять ОДЗ и избежать ложного сокращения, которое меняет смысл исходного выражения.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пример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вида (x-2) (x+5)/[x(x-1)] уже демонстрирует структуру дроби: множители вынесены явно, а знаменатель позволяет сразу увидеть ограничения для переменной.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Каноническая структура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Каноническая форма показывает дробь через произведение множителей и убирает лишние скобки, благодаря чему сразу заметны общие множители и возможные сокращения.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рациональных выражений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приведением к каноническому виду полезно определить тип выражения и проверить знаменатель.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тип записи, затем раскладывают на множители и только после этого проверяют возможность сокращения и область допустимых значений.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определения рациональных выражений и дробно-рациональных дробей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допустимых значений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допустимых значений включает все значения переменной, при которых выражение имеет смысл. Для рациональных дробей ключевое ограничение связано со знаменателем.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ОДЗ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знаменатель обращается в ноль, выражение не определено. Поэтому для дроби нужно сразу исключать все значения, которые делают знаменатель равным нулю.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знаменатель запрещён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(x+1)/(x-3) недопустимо x=3, а в дроби 1/[x(x-2)] запрещены x=0 и x=2, поскольку каждый из этих корней обнуляет знаменатель.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ограничений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сокращения дробь выглядит проще, но область допустимых значений не исчезает. Запрещённые значения нужно указывать отдельно, иначе результат будет неполным и неверным.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ОДЗ сохраняется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канонической форме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преобразования рациональной дроби с обязательной проверкой ОДЗ
</a:t>
            </a:r>
            <a:endParaRPr lang="en-US" sz="155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разложения на множители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множитель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выносят общий множитель за скобки, если все слагаемые его содержат. Это самый быстрый способ обнаружить скрытую структуру выражения.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используют знакомые тождества, например x^2-9=(x-3) (x+3) или a^2-2ab+b^2=(a-b)^2. Они часто открывают путь к сокращению дроби.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разложения важно убедиться, что множители выписаны верно, иначе сокращение даст ошибочный ответ. Именно поэтому разложение всегда завершают проверкой исходного выражения.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выражение длиннее, его разбивают на части и группируют слагаемые так, чтобы появился общий множитель. Этот приём особенно полезен в многочленах высокой степени.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преобразований и места типичных ошибок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трудности концентрируются не только в вычислениях, но и в выборе правильного шага преобразования.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проблемны разложение на множители и проверка ОДЗ: именно здесь чаще всего теряется смысл исходной записи.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типичных этапов преобразования рациональных выражений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дробей: что допустимо, а что нет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166725" y="182631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Допустимо сокращать лишь общий множитель, записанный в виде произведения. Если общий элемент находится внутри суммы или разности, такое сокращение уже нарушает равенство.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166725" y="1561088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Сокращается только множитель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9700" y="439186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корректно только на всей области допустимых значений. Поэтому каждый шаг должен сохранять исходный смысл выражения и не менять множество допустимых переменных.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39700" y="4126637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1166725" y="3536680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дроби [(x-2) (x+5)]/[(x-2) (x-1)] общий множитель x-2 сокращается, и получается (x+5)/(x-1), но при x≠2 и x≠1.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1166725" y="3271454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Корректный пример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539700" y="2681497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(x+1)/x нельзя превращать в 1+1/x через сокращение x, потому что в числителе x не является общим множителем для обоих слагаемых.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539700" y="2416271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сокращать слагаемые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3597" y="1479650"/>
            <a:ext cx="2048805" cy="3303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приведения к каноническому виду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60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Разложим числитель и знаменатель на множители: \((x^2-1)/(x^2-x)=(x-1) (x+1)/[x(x-1)]\). После сокращения общего множителя получаем \((x+1)/x\), при \(x\ne0,1\).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0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дробь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584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выражения \((a^2-b^2)/(a-b)\) используем формулу разности квадратов: \(a^2-b^2=(a-b) (a+b)\). Сокращение даёт \(a+b\), но условие \(a\ne b\) сохраняется.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584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4708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дроби \((x^2-4x)/x\) числитель удобно представить как \(x(x-4)\). Тогда после сокращения на общий множитель \(x\) остаётся \(x-4\), при \(x\ne0\).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08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 общего множителя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832605"/>
            <a:ext cx="4814700" cy="25560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работе с рациональными выражениями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ошибки, которые чаще всего приводят к неверному результату при преобразовании дробно-рациональных выражений.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 — не вычисления, а нарушение структуры выражения: сначала выделяют множители и ОДЗ, затем выполняют сокращение и проверяют результат.
</a:t>
            </a:r>
            <a:endParaRPr lang="en-US" sz="1527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4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составлен по правилам преобразования рациональных выражений из школьного курса алгебры.
</a:t>
            </a:r>
            <a:endParaRPr lang="en-US" sz="112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6288" y="1384361"/>
            <a:ext cx="414000" cy="55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038" y="3239986"/>
            <a:ext cx="526500" cy="526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2788" y="1449761"/>
            <a:ext cx="526500" cy="42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22788" y="3269236"/>
            <a:ext cx="526500" cy="46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каноническая форма в школьной алгебре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выражений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Каноническая форма помогает сократить запись дроби, увидеть общие множители и выполнить преобразование быстрее и аккуратнее, не теряя смысл исходного выражения.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значений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подстановки чисел канонический вид снижает риск ошибок в вычислениях, особенно когда исходная запись содержит громоздкие многочлены и несколько скобок.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дробей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сравнении рациональных выражений удобнее привести их к прозрачному виду: так легче сопоставить числители, знаменатели и учесть одинаковые ограничения на переменные.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и функции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уравнений с переменной в знаменателе и изучении рациональных функций каноническая форма делает видимыми нули, точки разрыва и запрещённые значения.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дробь равна нулю, а когда не определена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важно не только вычислить значение, но и проверить, допустима ли подстановка переменной в исходную дробь.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Дробь равна нулю лишь при нулевом числителе и ненулевом знаменателе; нулевой знаменатель всегда делает выражение неопределённым.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8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правил определения рациональной дроби в школьной алгебре.
</a:t>
            </a:r>
            <a:endParaRPr lang="en-US" sz="138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Каноническая форма в уравнениях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01659" y="3284250"/>
            <a:ext cx="2295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Запись уравнения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01675" y="3765775"/>
            <a:ext cx="25176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исходное дробно-рациональное уравнение записывают так, чтобы были видны знаменатели и возможные ограничения на переменную.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954484" y="3284250"/>
            <a:ext cx="2295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Получение корней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954500" y="3765775"/>
            <a:ext cx="25176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упрощения находят кандидатов в корни. На этом этапе важно помнить: алгебраическое решение ещё не является окончательным ответом.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5380721" y="1319800"/>
            <a:ext cx="2295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Проверка по ОДЗ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380738" y="1801325"/>
            <a:ext cx="25176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найденный корень подставляют в исходное уравнение и исключают те значения, которые обращают знаменатель в ноль или нарушают условия задачи.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527896" y="1319800"/>
            <a:ext cx="2295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Умножение на общий знаменатель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2527913" y="1801325"/>
            <a:ext cx="25176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обе части умножают на общий знаменатель, чтобы избавиться от дробей, не забывая, что само преобразование требует проверки допустимых значений.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 после преобразования
</a:t>
            </a:r>
            <a:endParaRPr lang="en-US" sz="288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последовательной проверки результата с учётом исходного выражения и области допустимых значений.
</a:t>
            </a:r>
            <a:endParaRPr lang="en-US" sz="151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графиками рациональных функций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1700" y="15934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Каноническая форма сразу показывает, при каких значениях числитель обращается в ноль. Это позволяет быстро найти точки пересечения графика с осью абсцисс.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91700" y="13795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функции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591700" y="3424826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нуль знаменателя не сокращается с числителем, график имеет вертикальную асимптоту. Это важно для понимания поведения функции у запрещённых значений.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91700" y="3210975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асимптоты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591700" y="25091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знаменатель равен нулю, функция не определена. Такие значения отмечают как разрывы, а при разложении на множители их легко увидеть заранее.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91700" y="22952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разрыва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591700" y="43405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прозрачнее запись, тем легче оценить, как график ведёт себя вблизи точки разрыва: приближается ли к асимптоте или имеет устранимый разрыв.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91700" y="41266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около разрыва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11156" y="1175216"/>
            <a:ext cx="3297588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исходной записи и канонической формы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преобразование делает выражение короче и позволяет быстрее увидеть ограничения и структуру множителей.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Каноническая форма уменьшает запись, делает множители явными и ускоряет определение ОДЗ, поэтому работа с выражением становится надёжнее и понятнее.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типовых преобразований дробно-рациональных выражений.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Каноническая форма и анализ графика функции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и разрыв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функции \(f(x)=(x-1)/(x+2)\) сразу видны две ключевые особенности: нуль при \(x=1\) и запрещённое значение при \(x=-2\). На графике это даёт точку пересечения с осью и вертикальный разрыв, который нельзя игнорировать при чтении поведения функции.
</a:t>
            </a:r>
            <a:endParaRPr lang="en-US" sz="958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разложение на множители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числитель и знаменатель предварительно привести к каноническому виду, легче понять, есть ли сокращаемый множитель и будет ли разрыв устранимым. Такой анализ помогает не только построить эскиз графика, но и верно интерпретировать его форму около критических точек.
</a:t>
            </a:r>
            <a:endParaRPr lang="en-US" sz="95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Каноническая форма: коротко о главном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Каноническая форма делает рациональные выражения прозрачными: она помогает разложить дробь на множители, сократить только допустимое и не потерять ОДЗ. Это основа точных преобразований в алгебре 10 класса.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2026-05-30T03:19:51Z</dcterms:created>
  <dcterms:modified xsi:type="dcterms:W3CDTF">2026-05-30T03:19:51Z</dcterms:modified>
</cp:coreProperties>
</file>