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уроках иностранного языка: язык, культура и чтение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тексты, узнаём культуру и тренируем речь на уроках иностранного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важна в изучении иностранного языка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даёт живые примеры лексики, грамматики и устойчивых выражений. Чтение помогает расширить словарь, уловить порядок слов и связи между предложениями. Одновременно вы знакомитесь с традициями, школьной жизнью, семейными отношениями и историческими реалиями.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6688" y="2362487"/>
            <a:ext cx="1252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школьник изучает при работе с художественным текстом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формулирует тему текста и выделяет основную мысль: о чём это произведение и что автор хочет донести. Затем сопоставляет вывод с конкретными эпизодами и деталями.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Рассматриваются характеры персонажей: кто главный герой, чем он занимается и как меняется. Важно обращать внимание на поступки и то, как остальные герои о нём говорят.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время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нужно понять, где происходят события и когда они случились. Это помогает правильно истолковать действия, понять атмосферу и запомнить нужные слова из текста.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восстанавливает ход истории: что произошло сначала, затем и чем всё закончилось. Такой разбор тренирует понимание сюжета и связок между предложениями.
</a:t>
            </a:r>
            <a:endParaRPr lang="en-US" sz="822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прямые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анализируется по настроению: он бывает спокойным, напряжённым или драматичным. Подбираются прямые реплики персонажей и слова, которые помогают передать эмоции и отношение героев.
</a:t>
            </a:r>
            <a:endParaRPr lang="en-US" sz="7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художественных текстов на иностранном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подсказывает, как устроен текст и какие языковые средства в нём особенно заметны.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жанра облегчает чтение: вы заранее знаете, что искать — эпизод, диалоги, ритм или повторяющиеся формулы.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по описаниям жанров из учебного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авторские сказки в разных культурах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устроены: устная традиция и авторский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существует во многих вариантах и передаётся устно: меняются детали, но сохраняется общий смысл. Авторская сказка имеет конкретного писателя и фиксированный текст, который обычно меньше зависит от пересказов.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сказки 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во многих традициях встречаются волшебные помощники, испытания героя и награда за доброту. Жадность или жестокость, как правило, ведут к наказанию — это помогает обсуждать ценности на уроке.
</a:t>
            </a:r>
            <a:endParaRPr lang="en-US" sz="9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читают подростки на иностранном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начинающих особенно подходят сказки и короткие приключения: повторяемые действия и слова легче узнаются по контексту.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школе и дружбе обычно цепляют подростков сильнее, потому что знакомые ситуации делают чтение ближе и понятнее.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представление на основе описания в методических материалах (без числовых долей).
</a:t>
            </a:r>
            <a:endParaRPr lang="en-US" sz="5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композиция и конфликт в художественном тексте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— это цепочка событий, где читатель понимает, что произошло и почему это важно для героя. По сюжету легче отслеживать развитие идей и логику поступков.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создаёт напряжение: герой спорит с обстоятельствами или сталкивается с другими взглядами. Часто встречаются ситуации выбора между долгом и желанием, страхом и смелостью.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задаёт порядок, в котором автор показывает факты: от завязки к развязке. Ученику важно отметить, где информация даётся впервые, а где повторяется для усиления смысла.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на уроке иностранного языка
</a:t>
            </a:r>
            <a:endParaRPr lang="en-US" sz="2134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восстановить смысл: от базовых сведений до личной оценки.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героя в иностранном тексте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проявляется через поступки и речь: что он делает в ключевых моментах и какими словами выражает мысли. Полезно отмечать и вежливые, и резкие реплики, чтобы понять характер.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Сигналом служит повторение слов и тем: какие выражения герой выбирает снова и снова, чего он добивается, о чём переживает. Даже короткий эпизод помогает заметить смелость, упрямство или эгоизм.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детали поведения тоже работают на характеристику: ученик связывает описания с тем, как герой действует среди других персонажей. Так легче объяснить, почему герой вызывает симпатию или настороженность.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на отношение других персонажей к герою: как они к нему обращаются и чего ждут. Сравнение разных реакций помогает сделать вывод о его ответственности, доброте или жесткости.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языка, которые часто встречаются в литературе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в прозе и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сравнения, метафоры, олицетворения и повторы делают текст ярче и помогают передавать настроение. В поэзии особенно заметны ритм и рифма, а также аллитерация и звукопись.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замечать средства при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часто встречаются повторы ключевых слов, эмоциональные реплики и описания природы или внешности. Такие приёмы помогают точнее понимать смысл и запоминать новые выражения в 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поэзия: различия по форме и языку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опирается на строение текста (строки, строфы), поэтому читатель быстрее замечает ритм и повторы. Проза, напротив, чаще дает последовательность событий в одном логическом потоке.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выбрать материал: поэзия удобна для тренировки образности и выразительных фраз, а проза — для понимания сюжета, связей в диалогах и развития мысли.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показатели для наглядного сравнения признаков; точных статистических данных не использовалось.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67672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9859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28172" y="1867672"/>
            <a:ext cx="346800" cy="27744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литературы, которые близки подросткам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легко узнавать себя в героях, которые помогают друг другу в трудный момент. Через тексты ученики осваивают лексику для описания отношений, поступков и разговоров «по душам».
</a:t>
            </a:r>
            <a:endParaRPr lang="en-US" sz="957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 взросление часто строятся вокруг выбора между «хочу» и «надо». Через обсуждение поступков героев ученики учатся называть мотивы, чувства, причины и выводы простыми связными фразами.
</a:t>
            </a:r>
            <a:endParaRPr lang="en-US" sz="928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тёплые, но сложные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истории о семье, школьники учатся говорить о правилах, обязанностях и чувствах без лишних конфликтов. Это развивает умение выражать согласие, сомнение, благодарность и уважение вежливой речью.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Мечты, ответственность и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в подростковой литературе редко остаются только словами: они требуют действий и ответственности. Тексты помогают закрепить слова для целей и планов, а также для разговоров о том, что важно «сделать самому».
</a:t>
            </a:r>
            <a:endParaRPr lang="en-US" sz="928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оценки и выбор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сюжеты дают понятные ситуации: страх ошибки, желание быть честным, спор с одноклассниками. На таких примерах удобно тренировать аргументацию и формулировки для описания поведения и последствий.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868" y="1318200"/>
            <a:ext cx="4804264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произведений для чтения и обсуждения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тексты с понятным сюжетом помогают тренировать чтение, пересказ и поиск новой лексики без перегруза.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и страны дают разнообразие сюжетов, но все примеры объединяет ясная линия событий и удобные «точки для обсуждения», что упрощает пересказ и работу с лексикой.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на основе общеизвестных произведений школьного уровня; данные о темах и языковой ценности сформулированы для учебных целей.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увеличивает активный и пассивный словарь: ученик видит слова в контексте, запоминает устойчивые сочетания и лучше различает, где уместны вежливые формулы или эмоциональные реплики.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развивает говорение: чтение вслух тренирует произношение и интонацию, а пересказ и ответы на вопросы учат выстраивать мысли по порядку событий, используя связки.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также поддерживают письменную речь: составление плана и короткое резюме помогают собрать главное, не теряя смысла. Для 9 класса это снижает страх перед длинными книгами.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 иностранном языке и развитие речевых навыков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подростковой литературе разных стран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отражают скорее «частоту появления сюжетов в учебном чтении», а не точную статистику. У дружбы и приключений обычно больше «узнаваемых» ситуаций для 14–15 лет.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темы напрямую влияет на вовлечённость: чем ближе конфликт и чувства к повседневному опыту, тем проще обсуждать текст на иностранном языке.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для учебного обсуждения; точные доли по рынку/изданиям не рассчитывались.
</a:t>
            </a:r>
            <a:endParaRPr lang="en-US" sz="5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обложки и визуальные подсказки в книге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часто подсказывает тему через символы: дом, дорогу, письмо, книгу, дерево, часы или предметы определённой эпохи. В учебных изданиях изображения особенно полезны при работе с культурными реалиями.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быстрее понять место действия, настроение сцены и важные детали внешности героев. Когда в тексте встречаются незнакомые слова, картинка снижает риск неправильного понимания.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краткий отзыв о книге на иностранном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шагов для структуры отзыва (обычно 5–7 связных предложений для 9 класса).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легендах, мифах и рассказах у разных народов часто встречаются похожие идеи: добро и зло, смелость, труд, честность, уважение к старшим и помощь слабому.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разных стран и общие ценности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сюжеты отличаются, эти ценности понятны подросткам: они помогают обсуждать поступки героев и формулировать собственную позицию на иностранном языке без лишней абстракции.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расширяют круг читателей: одно и то же произведение становится доступным людям из разных стран и дает возможность сравнивать, как культурные традиции проявляются в речи.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особенно ценны тексты, которые показывают повседневность: быт, традиции, праздники и особенности общения. По таким примерам легче учиться вежливым формулировкам и культуре диалога.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159700"/>
            <a:ext cx="5253300" cy="2201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успешно отвечать по тексту на иностранном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умение с конкретными действиями ученика и тем, какую пользу это дает в ответе на уроке.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успешный ответ сочетает опору на текст и ясные примеры: цитаты, ключевые слова и наблюдения по поступкам героев.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работы с художественным текстом на уроках иностранного языка.
</a:t>
            </a:r>
            <a:endParaRPr lang="en-US" sz="6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 о литературе на иностранном языке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 соединяют язык и культуру: они развивают словарь, память и внимание к деталям. Понимание жанров, героев и выразительных средств делает чтение осмысленным, а регулярная работа повышает уверенность в языке.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2026-05-12T10:59:10Z</dcterms:created>
  <dcterms:modified xsi:type="dcterms:W3CDTF">2026-05-12T10:59:10Z</dcterms:modified>
</cp:coreProperties>
</file>