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география, страны, природа и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— часть света с 44 государствами, реками, горами, климатом и общими связями.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Европа и каковы её границы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запад Евразии и омывается океанами и морями. Восточная граница проходит по Уральским горам, реке Урал, Каспию и Кавказу. Площадь — около 10 млн км²: сравнительно небольшая, но очень густонаселённая.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Европы: горы, равнины и низменности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и юге тянутся высокие горные системы — Альпы, Пиренеи, Апеннины и Карпаты, формируя разный климат и условия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 на востоке преобладают равнины, в том числе Восточно-Европейская, где проще строить города и развивать сельское хозяйство.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Европы — Эльбрус (5642 м, включая Кавказ); в Альпах её символом часто называют Монблан (4808 м).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стран важно помнить: численность жителей не всегда зависит от площади территории.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порядка численности населения (точная цифра зависит от года подсчёта).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Европы по населению
</a:t>
            </a:r>
            <a:endParaRPr lang="en-US" sz="310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заметный разброс по населению: рядом с гигантами находятся страны с существенно меньшим числом жителей.
</a:t>
            </a:r>
            <a:endParaRPr lang="en-US" sz="11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Европы и узнаваемые символы городов
</a:t>
            </a:r>
            <a:endParaRPr lang="en-US" sz="263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город высоты и соборов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легко представить Эйфелеву башню, а рядом — собор Нотр-Дам, который стал символом старого города. Такие памятники напоминают, что столицы Европы часто соединяют историю и современную городскую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часы, мост и море идей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узнают по Биг-Бену и Тауэрскому мосту — деталям, которые видят даже на картинках открыток. Эти места объединяют разные эпохи и показывают, как транспортные узлы становятся частью городской культуры.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наследие древности в каждом квартале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ассоциируется с Колизеем и множеством древних памятников, благодаря которым город называют музеем под открытым небом. Здесь удобно проследить, как культура и архитектура влияют на жизнь современного мегаполиса.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2085" y="1584025"/>
            <a:ext cx="3930430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стран Европы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различия стран Европы по языку, населению и характерным занятиям.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развиты примерно на сопоставимом уровне, но заметно различаются по языкам, историческому опыту и природным условиям.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оценочные данные по населению (величины зависят от года).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050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200 языков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живут разные народы, и языков там более 200. Это делает карту звучаний похожей на мозаику: в одном регионе могут встретиться несколько традиций.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из истории переселений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возникало из-за переселений, войн, союзов и обмена обычаями между народами. Поэтому культура и язык развивались не по одному шаблону.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языковые семьи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 романскую, германскую и славянскую группы. Они объединяют языки, которые исторически связаны и имеют похожие черты в словах и грамматике.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Европы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Европы стали сотрудничать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сотрудничества и его идея предотвращать конфликты после Второй мировой войны
</a:t>
            </a:r>
            <a:endParaRPr lang="en-US" sz="333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и его 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27 государств и создаёт условия для более удобного взаимодействия: от экономики до правил жизни граждан.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 действует единый рынок, а товары, услуги, капитал и люди могут перемещаться свободнее. 20 стран используют евро как общую валюту.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во многих случаях позволяет пересекать границы без паспортного контроля. ЕС также формирует общие правила в экологии, транспорте и образовании.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получает больше тепла и влаги от Атлантики, а восток чаще отличается холодом и сухостью из‑за удалённости от океана.
</a:t>
            </a:r>
            <a:endParaRPr lang="en-US" sz="118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классификация климатических областей Европы (без привязки к точным долям площадей).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в Европе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Атлантики к востоку, тем сильнее меняется погода: климат становится более континентальным и различия ощущаются в быту и природе.
</a:t>
            </a:r>
            <a:endParaRPr lang="en-US" sz="9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Европы, известные во всём мире
</a:t>
            </a:r>
            <a:endParaRPr lang="en-US" sz="239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Норвежские фьорды: море, вырезанное временем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Норвежские фьорды выглядят как глубокие морские заливы, окружённые крутыми склонами. Здесь часто встречаются узкие бухты, водопады и туманы. Длина и глубина фьордов связаны с древним оледенением, которое «высекало» рельеф на месте будущих берегов.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 высокие пики: горы как климатический «барьер»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тянутся через несколько стран и поражают разнообразием ландшафтов: от лесных долин до ледников и снежных вершин. Горы влияют на погоду: влажные воздушные массы поднимаются по склонам и дают осадки. Поэтому по соседству можно увидеть заметно разные природные условия.
</a:t>
            </a:r>
            <a:endParaRPr lang="en-US" sz="1083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Исландские вулканы и озеро Блед: Земля в движении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известна активными вулканами и горячими источниками, где заметна «живая» геология острова. А озеро Блед в Словении отличается спокойной гладью воды и панорамными видами. В Европе рядом существуют и спокойные озёрные пейзажи, и места, где земная поверхность меняется быстро.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333" y="1648750"/>
            <a:ext cx="3363534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реки, их маршруты по странам и главные причины, почему они важны для жизни людей и экономики.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разные части Европы и работают сразу в нескольких ролях: как транспортные пути, источники воды и «опоры» для крупных городов и торговли.
</a:t>
            </a:r>
            <a:endParaRPr lang="en-US" sz="1109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уровня по географии Европы (без указания конкретных статистических источников).
</a:t>
            </a:r>
            <a:endParaRPr lang="en-US" sz="993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Европы и их значение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(Древняя Греция и Рим)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античности сформировались основы права, идеи гражданского участия и многие архитектурные традиции. Развивались наука и образование, которые позже стали опорой для европейской культуры.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в Европе выросли города, а при крупных центрах появились университеты. Они укрепляли образование и обмен знаниями, связывая разные регионы общими культурными нормами.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Новое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Возрождения усилился интерес к науке, искусству и античному наследию. В Новое время европейские страны активнее развивали мореплавание, промышленность и международную торговлю.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начало более тесного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принёс две мировые войны, серьёзно изменившие судьбы людей и государств. После них страны стали искать более устойчивые способы сотрудничества, чтобы снизить риск новых конфликтов.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Европы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большой роли промышленности в странах региона заметно растёт значение «невидимой» экономики: услуг, науки, логистики и торговли.
</a:t>
            </a:r>
            <a:endParaRPr lang="en-US" sz="111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не в числах: качественное сравнение направлений экономики по общим школьным материалам (использована условная шкала для визуализации).
</a:t>
            </a:r>
            <a:endParaRPr lang="en-US" sz="76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Европы: основные отрасли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картина показывает сочетание индустрии и сервисов с высокой долей наукоёмких направлений. Такая структура помогает экономике быть конкурентоспособной и связанной с миром.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Европы и жизнь в них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Лондоне, Париже, Берлине, Мадриде, Риме, Варшаве, Вене и Праге много музеев, театров и университетов. Это делает города центрами образования, культуры и встреч людей из разных стран.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транспортные узлы: вокзалы, аэропорты, станции метро и крупные магистрали. Удобная связность помогает горожанам быстрее добираться на работу, учёбу и к туристическим местам.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кварталы и памятники соседствуют с деловыми районами и современными офисами. Поэтому в крупных городах каждый день переплетаются разные ритмы жизни — от музеев до бизнес-центров.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Европы высокая урбанизация: значительная часть населения живёт в городах. Поэтому особенно важны экологические решения, качество воздуха и удобная городская инфраструктура — от парков до общественного транспорта.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музеи и Всемирное наследие Европы
</a:t>
            </a:r>
            <a:endParaRPr lang="en-US" sz="280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 объектов Всемирного наследия ЮНЕСКО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много объектов Всемирного наследия ЮНЕСКО, потому что сохранились памятники разных времён: от древности до средневековых соборов и старых городов. Здесь также встречаются дворцы, музейные комплексы и места крупных исторических событий.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музеи и памятники как «культурные якоря»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в Париже, Эрмитаж в Санкт-Петербурге, музей Прадо в Мадриде и Акрополь в Афинах помогают увидеть разные эпохи. В Праге и Кракове особенно хорошо сохранились исторические районы, по которым можно изучать прошлое.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Европе: основные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поездки по странам Европы: от выбора места до соблюдения местных правил (включая логичность маршрутов внутри Шенгенской зоны).
</a:t>
            </a:r>
            <a:endParaRPr lang="en-US" sz="331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862" y="141945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вызовы Европы
</a:t>
            </a:r>
            <a:endParaRPr lang="en-US" sz="3071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экология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сталкивается с потеплением и более частыми погодными нарушениями. На уровне городов и регионов усиливается внимание к чистому воздуху, снижению выбросов и адаптации к новым условиям.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нагрузка на ресурсы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ограниченность природных ресурсов требуют долгих решений. Страны развивают программы по защите лесов, рациональному использованию ресурсов и снижению вредных воздействий.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 рынок труда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растёт доля пожилых людей. Это влияет на школьное образование, систему здравоохранения и потребности рынка труда, меняя структуру занятости.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социальная адаптация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создаёт новые задачи для общества: в том числе для служб поддержки, образования и занятости. Поэтому важны продуманные правила и международные договорённости.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связность поддерживается транспортными сетями, университетскими обменами и культурными проектами, которые регулярно выходят на международный уровень.
</a:t>
            </a:r>
            <a:endParaRPr lang="en-US" sz="99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визуализация по направлениям, описанным в школьных материалах (условные значения для сравнения).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Европу сегодня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сильнее всего выделяются культура, образование, туризм и сотрудничество. Это показывает, что Европа объединяется не только экономикой, но и знаниями и обменом опытом.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разнообразие природы и тесные связи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соединяет разнообразные ландшафты, много стран и разные языки, сохраняя богатую историю и развитую экономику. Влияние региона заметно в науке, культуре, транспорте, отношениях и туризме.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2026-05-11T21:14:55Z</dcterms:created>
  <dcterms:modified xsi:type="dcterms:W3CDTF">2026-05-11T21:14:55Z</dcterms:modified>
</cp:coreProperties>
</file>