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Advising: Ключевые темы и введение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выбора и ответственности в образовании и карьере для подростков 10 класса.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становление b advising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advising возникло в конце XX века в США для поддержки студентов, позже распространилось на школы и бизнес. В России этот подход внедряется в карьереориентационные программы в школах.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цель b advising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advising — индивидуальный консультативный процесс, направленный на помощь подросткам в осознанном выборе образовательного и профессионального пути.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— формирование навыков анализа альтернатив и ответственности за собственные решения в контексте личных интересов и ресурсов.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происходит через систематическую работу, учитывающую индивидуальные особенности и меняющийся рынок труда.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 функции b advisor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интересов и возможностей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advisor исследует личные склонности и профессиональные предпочтения подростка, помогает понять возможные варианты образования и карьеры, строит индивидуальный план развития.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мотивация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регулярно отслеживает успехи учеников, стимулирует к достижению целей, корректирует стратегию и организует мероприятия по профориентации.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сопровождение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advisor предоставляет актуальную информацию о рынках труда и образовательных возможностях, облегчая принятие решений и адаптацию к изменениям.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навыки b advisor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внимательно слушать и точно анализировать информацию, чтобы выявить истинные потребности и предпочтения клиента.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современных тенденций рынка труда и образовательных систем для актуальных рекомендаций и планирования карьерных путей.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коммуникации для создания доверительных отношений и эффективного взаимодействия с подростками и их окружением.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Эмпатия, аналитическое мышление и умение мотивировать развитие личностных и профессиональных soft skills у обучающихся.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4899" y="3245763"/>
            <a:ext cx="346050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84300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b advising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образовательных и карьерных кейсов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реальных примеров помогает понимать требования рынка и строить реалистичные планы развития.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Карьера карты и SWOT-анализ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визуализации способствуют системному подходу к самоопределению и выявлению сильных и слабых сторон.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и групповые консультации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Персональный подход и работа в командах помогают развитию навыков самоопределения и анализа карьерных возможностей.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тестирование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диагностических инструментов выявляет склонности и интересы, облегчая выбор направлений 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371" y="1175216"/>
            <a:ext cx="2629158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b advising и классического консультирования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по целям, методам, длительности и итоговым результатам между двумя подходами консультирования.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advising обеспечивает более глубокую персонализацию и устойчивое развитие, превосходя классические методы по эффективности.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ВШЭ, 2021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карьерных траекторий с b advising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формируют образовательные планы, исходя из личных интересов, что повышает мотивацию и осознанность выбора профессии.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Выпускники, прошедшие b advising, активнее участвуют в конкурсах и быстрее адаптируются к новым образовательным этапам.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планируются стажировки и дополнительные активности, что способствует практическому опыту и развитию ключевых компетенций.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b advising на учебные достижения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выбора профильных дисциплин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ученики с b advising чаще выбирают профильные курсы, что способствует глубине знаний и специалистической подготовке.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мотивации и ответственности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поддержка помогает сохранять интерес к обучению и формирует ответственность за результаты, отражающуюся в более высоких баллах ЕГЭ.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b advising в образовательных учреждениях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внедрения связано с усилением требований рынка и потребностью в личностно ориентированной поддержке учеников.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устойчивую тенденцию к расширению индивидуального сопровождения в школах и университетах.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мониторинг,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b advising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позволяют проводить тестирование и подбирать образовательные программы с учётом индивидуальных интересов и профиля школьника, что способствует более точному выбору пути развития.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больших данных выявляет скрытые тенденции на рынке труда и образовательных возможностей, прогнозируя успешность различных траекторий и оптимизируя сопровождение обучающихся.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искусственного интеллекта автоматизируют выдачу персонализированных рекомендаций по образовательным и карьерным направлениям, опираясь на аналитику больших данных и поведенческие паттерны.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обеспечивают удобный контроль за учебным прогрессом и выполнением планов, позволяя легко получать обратную связь и корректировать цели в режиме реального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advising и развитие soft skills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Коммуникативные навыки как база успешной карьеры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b advising особое внимание уделяется развитию навыков общения и умению работать в команде. Интерактивные задания и проектная деятельность учат подростков эффективно выражать мысли и слушать других, что улучшает их адаптацию в социальной среде.
</a:t>
            </a:r>
            <a:endParaRPr lang="en-US" sz="979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и самоорганизация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Проектные работы и регулярная обратная связь способствуют формированию критического мышления, навыков самоанализа и планирования. Эти качества помогают учащимся лучше справляться со сложными задачами и управлять своим временем.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процессе b advising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уникальных интересов и потенциала подростка приводит к неэффективным рекомендациям, снижая мотивацию и результативность консультирования.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регулярного обновления информации о рынке труда и образовательных программах снижает актуальность консультаций и несовместимость рекомендаций с реальными условиями.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интерпретация результатов тестов ограничивает понимание возможностей клиента и ведёт к ошибочным выводам при выборе дальнейшей стратегии развития.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 и педагогов в b advising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обеспечивают эмоциональную поддержку и помогают подросткам осмыслить профессиональные предпочтения, способствуя взвешенным решениям о будущем образовании и карьере.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 создают благоприятную учебную среду и активно участвуют в обсуждении образовательных планов, усиливая мотивацию и понимание значимости выбранных траекторий.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обсуждения между подростком, родителями и педагогами повышают качество принятия решений и формируют навыки командной работы и ответственности.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78583"/>
            <a:ext cx="4814700" cy="32640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инструменты и тесты в b advising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инструменты, используемые для анализа характера, интересов и профессиональных склонностей учащихся, а также планирования карьерного развития.
</a:t>
            </a:r>
            <a:endParaRPr lang="en-US" sz="1498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инструментов позволяет комплексно оценить способности и интересы, минимизируя ошибки при выборе профессионального пути.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Карьерный центр МГУ, 2022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стандарты в b advising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конфиденциальность информации обеспечивает доверие и позволяет открыто обсуждать личные вопросы без опасений за приватность данных.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дистанция и честность в коммуникации создают этическую основу отношений, способствующую эффективной и объективной поддержке клиента.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свободе выбора обучающегося исключает давление со стороны консультанта и поддерживает формирование самостоятельных решений.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advising для специальных групп молодежи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учащихся с ограниченными возможностями применяются адаптированные методики и индивидуальные учебные планы, учитывающие особенности здоровья и потребностей каждого.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специализированных сопровождений и мультимодальных подходов способствует равным стартовым возможностям и успешной социальной адаптации.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Мигрантам и подросткам из социально неблагополучных семей предоставляется поддержка, направленная на развитие мотивации и интеграцию в образовательную среду.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Кейсы успешного внедрения b advising в школах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опыт: раннее профессиональное самоопределение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из столичных школ до 80% выпускников смогли определиться с вузом за год до окончания. Индивидуальное сопровождение расширяет горизонты и снижает уровень стресса при выборе профессии.
</a:t>
            </a:r>
            <a:endParaRPr lang="en-US" sz="889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ошибок профвыбора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системному сопровождению частота ошибочного выбора профиля снизилась до менее 5%, что значительно улучшает удовлетворённость образовательным процессом и перспективами развития.
</a:t>
            </a:r>
            <a:endParaRPr lang="en-US" sz="899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Екатеринбург: активное вовлечение в стажировки и проекты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40% учеников, участвующих в b advising, активно принимают участие в профессиональных стажировках и волонтёрских инициативах, что повышает их конкурентоспособность на рынке труда.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работы b advisor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процесс сопровождения обучающегося в b advising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b advising для развития личности и общества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advising формирует осознанное профессиональное самоопределение и развивает ключевые компетенции, что повышает конкурентоспособность выпускников и укрепляет социально-экономическое благополучие общества.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2026-05-07T17:41:39Z</dcterms:created>
  <dcterms:modified xsi:type="dcterms:W3CDTF">2026-05-07T17:41:39Z</dcterms:modified>
</cp:coreProperties>
</file>