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image" Target="../media/image-11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крупнейший и наиболее контрастный регион мира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гигантских масштабов, древних цивилизаций и резких природных контрастов.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крупнейший по населению и один из самых разнообразных регионов мира, лежащий на стыке Европы, Африки и Тихого океана. Его положение сделало территорию центром торговли, миграций и исторических контактов цивилизаций.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Зарубежная Азия и почему она важна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формирования региона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цивилизации
</a:t>
            </a:r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Тигра, Евфрата, Инда и Хуанхэ возникли ранние государства, земледелие и городская жизнь, заложившие основу последующего развития региона.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
</a:t>
            </a:r>
            <a:pPr algn="r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оформились буддизм, ислам, индуизм, конфуцианство и даосизм, а также укрепились традиции, повлиявшие на духовную культуру огромной части человечества.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
</a:t>
            </a:r>
            <a:pPr algn="l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связали Азию с Европой и Средиземноморьем, ускорив обмен товарами, знаниями, технологиями и культурными практиками между разными странами.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модернизация
</a:t>
            </a:r>
            <a:pPr algn="r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влияния, реформы и индустриализация сформировали современную политическую карту региона и усилили его культурную и экономическую неоднородность.
</a:t>
            </a:r>
            <a:endParaRPr lang="en-US" sz="12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98070"/>
            <a:ext cx="4063200" cy="22347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демографическое лидерство не всегда совпадает с экономической мощью.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региона не обязательно являются самыми богатыми: экономическая структура здесь сильно различается.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Всемирного банка, 2024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Зарубежной Азии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оценки на 2024 год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учёта малых государств видно, что основная демографическая нагрузка сосредоточена в Восточной и Южной Азии.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резко выделяются на фоне остальных стран, а плотность населения особенно высока в Южной 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 Зарубежной Азии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5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Высочайшие горы
</a:t>
            </a:r>
            <a:pPr algn="l" indent="0" marL="0">
              <a:lnSpc>
                <a:spcPct val="150000"/>
              </a:lnSpc>
              <a:buNone/>
            </a:pPr>
            <a:r>
              <a:rPr lang="en-US" sz="95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соседние горные системы создают труднодоступные районы, ограничивают транспорт и расселение, но одновременно формируют важные водные ресурсы для густонаселённых равнин.
</a:t>
            </a:r>
            <a:endParaRPr lang="en-US" sz="958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островные зоны
</a:t>
            </a:r>
            <a:pPr algn="l" indent="0" marL="0">
              <a:lnSpc>
                <a:spcPct val="150000"/>
              </a:lnSpc>
              <a:buNone/>
            </a:pPr>
            <a:r>
              <a:rPr lang="en-US" sz="9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включает тропические острова и прибрежные территории с богатой растительностью, рыбными ресурсами и благоприятными условиями для плантационного хозяйства.
</a:t>
            </a:r>
            <a:endParaRPr lang="en-US" sz="964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пустыни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Юго-Западной Азии преобладают аридные территории, где жизнь зависит от источников воды, оазисов и ирригации, а сельское хозяйство возможно лишь локально.
</a:t>
            </a:r>
            <a:endParaRPr lang="en-US" sz="1101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равнины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крупных рек и низменности Восточной и Южной Азии исторически стали центрами земледелия, плотного заселения и раннего формирования государств.
</a:t>
            </a:r>
            <a:endParaRPr lang="en-US" sz="1101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освоение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рельефа и климата определяют, где возникают города, как строятся дороги и какие отрасли хозяйства становятся ведущими в конкретной местности.
</a:t>
            </a:r>
            <a:endParaRPr lang="en-US" sz="11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муссоны и природные опасности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муссонов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Южной и Юго-Восточной Азии характерна смена влажного и сухого сезонов, связанная с муссонами. Эти ветры резко меняют режим осадков и хозяйственную жизнь населения.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дожди обеспечивают водой рисовые поля и другие влаголюбивые культуры, поэтому муссонный климат стал основой традиционного сельского хозяйства во многих странах региона.
</a:t>
            </a:r>
            <a:endParaRPr lang="en-US" sz="1061" dirty="0"/>
          </a:p>
        </p:txBody>
      </p:sp>
      <p:sp>
        <p:nvSpPr>
          <p:cNvPr id="12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наводнений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осадки нередко вызывают разливы рек, особенно в низменностях и дельтах. Вода приносит не только урожай, но и разрушения, если инфраструктура слабо защищена.
</a:t>
            </a:r>
            <a:endParaRPr lang="en-US" sz="1061" dirty="0"/>
          </a:p>
        </p:txBody>
      </p:sp>
      <p:sp>
        <p:nvSpPr>
          <p:cNvPr id="13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бедствия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в зоне тайфунов, землетрясений и вулканизма, а также подвержен засухам, оползням и штормам, что усиливает уязвимость густонаселённых территорий.
</a:t>
            </a:r>
            <a:endParaRPr lang="en-US" sz="1061" dirty="0"/>
          </a:p>
        </p:txBody>
      </p:sp>
      <p:sp>
        <p:nvSpPr>
          <p:cNvPr id="14" name="Text 6"/>
          <p:cNvSpPr txBox="1"/>
          <p:nvPr/>
        </p:nvSpPr>
        <p:spPr>
          <a:xfrm>
            <a:off x="3344425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опасность представляют дельты Ганга, Брахмапутры и Меконга: там сосредоточены миллионы людей, а сочетание низкого рельефа и высокой влажности повышает последствия катастроф.
</a:t>
            </a:r>
            <a:endParaRPr lang="en-US" sz="9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хозяйство региона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рельеф и климат определяют расселение, города и специализацию хозяйства.
</a:t>
            </a:r>
            <a:endParaRPr lang="en-US" sz="13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урбанизация и культурное разнообразие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густо заселены долины рек, побережья и крупные агломерации, где сосредоточены рабочие места, транспортные узлы и лучшие условия для повседневной жизни.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региона
</a:t>
            </a:r>
            <a:pPr algn="l" indent="0" marL="0">
              <a:lnSpc>
                <a:spcPct val="15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Шанхай, Дели, Джакарта, Сеул и Манила входят в число крупнейших городских центров мира и задают темп экономической и социальной жизни своих стран.
</a:t>
            </a:r>
            <a:endParaRPr lang="en-US" sz="1179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5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Зарубежной Азии существуют сотни языков и диалектов, что отражает сложную историю региона, многослойные миграции и длительное сосуществование разных народов.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традиции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переплетаются крупнейшие мировые религии и устойчивые местные традиции, поэтому культурный ландшафт региона остаётся особенно насыщенным и неоднородным.
</a:t>
            </a:r>
            <a:endParaRPr lang="en-US" sz="10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2024; оценки крупнейших агломераций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и рост городов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мегаполисов связан не только с промышленностью, но и с концентрацией вузов, транспорта, сервисов и административных функций.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Восточной и Южной Азии растут быстрее всего, потому что притягивают население, капитал и современные рабочие места.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5648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443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25844" y="1440450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продовольственные культуры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 Юго-Восточной Азии рис остаётся базовой культурой питания. Его выращивают на орошаемых полях в условиях тёплого влажного климата, где вода и длительный вегетационный период особенно важны.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широко распространена в более сухих и прохладных районах региона. Она играет ключевую роль в продовольственном обеспечении стран, где сельское хозяйство опирается на крупные равнинные пространства и ирригацию.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Чайные плантации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 — одна из самых узнаваемых экспортных культур Зарубежной Азии. Его выращивают в горных и предгорных районах с влажным климатом, где сочетание температуры и осадков создаёт благоприятные условия.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Овощеводство и садоводство развиты там, где есть вода, плодородные почвы и доступ к рынкам сбыта. Эти культуры особенно важны в районах интенсивного земледелия и высокой плотности населения.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Юго-Западной и Центральной Азии значимы пастбищное животноводство и орошаемое земледелие. Здесь производство сильнее всего зависит от водных ресурсов и технических возможностей хозяйства.
</a:t>
            </a:r>
            <a:endParaRPr lang="en-US" sz="14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125" y="1497250"/>
            <a:ext cx="3734900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ведущие отрасли и экспортная специализация крупнейших стран региона.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Зарубежной Азии развиваются по разным моделям: одни делают ставку на высокие технологии, другие — на сырьё или трудоёмкое производство.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открытых страновых обзоров.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экспортная специализация стран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энергетика региона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выделяется крупнейшими запасами нефти и природного газа. Именно здесь сосредоточены районы, которые оказывают сильнейшее влияние на мировые цены, поставки топлива и энергетическую безопасность многих стран.
</a:t>
            </a:r>
            <a:endParaRPr lang="en-US" sz="823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и промышленности в Китае, Индии, Японии и Республике Корея резко увеличивает потребление энергии. Это заставляет страны диверсифицировать источники и снижать зависимость от одного топлива.
</a:t>
            </a:r>
            <a:endParaRPr lang="en-US" sz="802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и ГЭС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энергетика и гидроэлектростанции дополняют структуру генерации в государствах с ограниченными запасами топлива. Они помогают покрывать спрос крупных городов и поддерживать работу промышленности в периоды высокого потребления.
</a:t>
            </a:r>
            <a:endParaRPr lang="en-US" sz="746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активно развиваются солнечная и ветровая энергетика, особенно там, где важны снижение выбросов и повышение собственной энергетической устойчивости. Такие проекты становятся частью долгосрочной промышленной политики.
</a:t>
            </a:r>
            <a:endParaRPr lang="en-US" sz="7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общедоступным международным экономическим обзорам; шкала условная для наглядности.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между странами Зарубежной Азии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страны с разной структурой экономики: индустриальные, технологические, быстро растущие и сырьевые.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особенно заметен разрыв между высокотехнологичными центрами и экономиками, зависящими от сырья или массового производства.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1" y="1075563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97406" y="1071663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5031" y="1087696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7031" y="107556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9031" y="1097403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 и геостратегическое положение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Зарубежную Азию проходят главные маршруты мировой торговли, соединяющие Европу, Африку и Тихоокеанский бассейн. Это делает регион незаменимым звеном в движении нефти, сырья и готовых товаров.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проливы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Ормузский, Малаккский и Баб-эль-Мандебский проливы имеют особое значение для мировых перевозок. Любые сбои на этих направлениях быстро отражаются на ценах, сроках поставок и международной логистике.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Сингапур, Шанхай, Пусан, Дубай и Гонконг входят в число важнейших портовых центров региона. Они обслуживают огромные потоки контейнеров, топлива и промышленных грузов.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узлами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повышает политическую и экономическую значимость транспортных узлов. Контроль над ними усиливает влияние государств на региональную безопасность и международную торговлю.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связывает производственные районы, порты и внутренние рынки стран региона. Благодаря этому Зарубежная Азия включена в глобальные цепочки поставок и международную специализацию.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развития Зарубежной Азии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последствий быстрого роста населения и неравномерного развития территорий.
</a:t>
            </a:r>
            <a:endParaRPr lang="en-US" sz="12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экология, безопасность и технологии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промышленных районах и мегаполисах ухудшение качества воздуха связано с транспортом, энергетикой и плотной застройкой. Это повышает нагрузку на здравоохранение и снижает качество жизни горожан.
</a:t>
            </a:r>
            <a:endParaRPr lang="en-US" sz="943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1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
</a:t>
            </a:r>
            <a:pPr algn="l" indent="0" marL="0">
              <a:lnSpc>
                <a:spcPct val="150000"/>
              </a:lnSpc>
              <a:buNone/>
            </a:pPr>
            <a:r>
              <a:rPr lang="en-US" sz="91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пресной воды особенно остро ощущается в засушливых районах и быстро растущих городах. Конкуренция за воду усиливает необходимость экономии ресурсов, современных технологий орошения и межгосударственных договорённостей.
</a:t>
            </a:r>
            <a:endParaRPr lang="en-US" sz="910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противоречия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территориальных и политических споров сохраняется вокруг Тайваня, Корейского полуострова, Ближнего Востока и приграничных районов. Они осложняют сотрудничество и увеличивают значение дипломатии.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конкуренция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регион становится центром цифровых технологий, микроэлектроники и производства микрочипов. Борьба за редкоземельные элементы и высокотехнологичные цепочки поставок усиливает его мировой вес.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Опустынивание, наводнения и другие опасные процессы затрагивают как сельские территории, так и густонаселённые равнины. Уязвимость повышается там, где население живёт в низменностях и прибрежных зонах.
</a:t>
            </a:r>
            <a:endParaRPr lang="en-US" sz="9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Зарубежной Азии легко узнаваема: она соединяет религиозный смысл, строгую символику и выразительные формы. Буддийские храмы, мечети и пагоды стали не только памятниками веры, но и частью мирового культурного наследия, привлекающей миллионы людей.
</a:t>
            </a:r>
            <a:endParaRPr lang="en-US" sz="79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мечети и пагоды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региона заметно в повседневной жизни по всему миру. Рис, чай, лапша, специи и блюда восточной кухни давно стали привычными за пределами Азии, а вместе с ними распространились особые традиции сервировки, общения и гостеприимства.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повседневность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анимация, корейская популярная музыка и индийское кино превратились в глобальные культурные бренды. Они формируют образ современного региона, где традиции соседствуют с мегаполисами, цифровой средой и международной культурной модой.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Поп-культура и кино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Зарубежной Азии в мире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861" y="1497250"/>
            <a:ext cx="3455429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насколько различаются субрегионы по населению, климату, хозяйству и основным проблемам развития.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не едина по уровню развития: рядом существуют индустриальные, аграрные, сырьевые и быстро урбанизирующиеся территории.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субрегионов по материалам школьного курса географии.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субрегионов Зарубежной Азии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соединяет огромные рынки, ресурсы, древние культуры и ключевые транспортные коридоры. Понимание её особенностей помогает увидеть, как регион влияет на экономику, политику и будущее всей планеты.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который влияет на весь мир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2026-06-02T22:27:58Z</dcterms:created>
  <dcterms:modified xsi:type="dcterms:W3CDTF">2026-06-02T22:27:58Z</dcterms:modified>
</cp:coreProperties>
</file>