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рассказе А. П. Чехова «Весной»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весна у Чехова оживает в каждом точном наблюдении.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мастер видеть красоту в простом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 умел замечать то, что другие легко пропускают: свет, ветер, воду, настроение. Именно поэтому его рассказы так живо показывают обычную жизнь и помогают увидеть в ней красоту.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весна приходит после зимы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мягкий воздух, свет и ощущение перемен. Становится ясно: зима уже отступает, и мир начинает меняться.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Зимняя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вокруг ещё чувствуется холод и неподвижность. Природа будто отдыхает, а весна только готовится войти в рассказ.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Пробуждение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заметны почки, трава, птицы и светлое настроение. Природа просыпается, и вместе с ней приходит тихая радость.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Тает снег и приходит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уходит, появляются лужи, капель и талая вода. Эти признаки делают картину живой и подвижной.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картины весны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весну через маленькие, но очень заметные подробности. Капли воды, влажная земля и тёплый ветер сразу создают ощущение свежести и движения.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постепенное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рассказе не возникает сразу. Она приходит шаг за шагом, и каждая новая деталь делает мир светлее, чище и радостнее.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рассказа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чувствуется в рассказе, — спокойствие. Всё происходит тихо, без спешки, будто природа сама говорит шёпотом.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светлая радость. Она не громкая, а очень мягкая, как солнечный луч, который вдруг заглянул в окно после долгой зимы.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ещё остаётся немного задумчивости. Читатель не только радуется весне, но и внимательно смотрит вокруг, замечая, как красиво меняется мир.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23754"/>
            <a:ext cx="750900" cy="667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пробуждения природы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постепенно уходит, и земля освобождается от зимнего холода. Это первый знак того, что весна уже близко.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появляются почки, а у земли — первые зелёные ростки. Так начинается новая жизнь после зимнего покоя.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движется и звенит, поэтому пейзаж кажется живым. Звук воды подсказывает: природа просыпается.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становится ярче и теплее, и всё вокруг выглядит приветливее. От этого весенняя картина кажется особенно радостной.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весна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Чехова слышится прежде всего в капели. Эти мелкие звуки создают ощущение, что дом, двор и сад уже проснулись.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присоединяются голоса птиц. Их пение делает воздух живым и весёлым, будто сама природа здоровается с читателем.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слышен шум талой воды и лёгкий шелест веток. Вместе они складываются в тихую, но очень выразительную весеннюю музыку.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двор после зимы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двор кажется серым и холодным, но в нём уже появляется свет. Он ложится на лужи, задевает стены и делает воздух прозрачнее. От этого даже обычный уголок двора кажется приветливым и почти праздничным.
</a:t>
            </a:r>
            <a:endParaRPr lang="en-US" sz="130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среди молодой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бежит по земле, а рядом тянется свежая зелень. Ручей шумит, словно рассказывает о том, что зима закончилась. Картина получается нежной, живой и очень радостной.
</a:t>
            </a:r>
            <a:endParaRPr lang="en-US" sz="142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который только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ещё немного прохладно, но на ветках уже заметны первые признаки жизни. Голубое небо, тонкие ветви и молодая трава создают тихую весеннюю картину. Кажется, что природа сейчас улыбнётся.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весну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чеховская весна отличается от сказочной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всё часто происходит чудесно и неожиданно, а у Чехова — спокойно и по-настоящему. Он показывает то, что бывает каждый год, но умеет сделать это особенно интересно.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весна ближе к жизни читателя. В ней нет выдуманных чудес, зато есть точные детали, которые легко узнать во дворе, в саду или на улице.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весна не превращается в волшебство. Она совсем настоящая: снег тает, вода течёт, свет меняется, и всё это можно увидеть своими глазами.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весенняя природа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весна, человеку становится легче радоваться и замечать хорошее вокруг. Свет и тепло как будто будят не только природу, но и настроение.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человек не отделён от весны. Он чувствует её вместе с землёй, водой, птицами и деревьями, поэтому картина природы становится особенно близкой.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живее мир вокруг, тем светлее чувства человека. В этом и есть тихая сила весны: она помогает смотреть на жизнь внимательнее и добрее.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рождается весеннее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А. П. Чехова «Весной»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показывает, что настоящая красота живёт не в громких событиях, а в самых простых картинах: в свете, талой воде, влажной земле и первых признаках тепла.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учит смотреть внимательно. Если замечать маленькие перемены в природе, обычный день становится интересным, а мир вокруг — более добрым и живым.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— беречь способность удивляться. Тогда даже короткая весенняя сцена превращается в тихое открытие и оставляет в душе светлое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глазами писателя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весна не похожа на сказку с чудесами. Это настоящая жизнь природы: серый снег отступает, появляется вода, а вместе с ней — движение, свет и мягкая свежесть.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описание особенно близким читателю. Весна у писателя словно тихий праздник, который приходит без шума, но сразу меняет всё вокруг и настроение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запоминается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передаётся ясно и без лишних слов. Каждая фраза звучит точно и помогает быстро представить весеннюю картину.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выбирает заметные признаки весны: свет, воду, птиц, почки. Они складываются в цельный и очень живой образ.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делают рассказ близким детям. Его легко читать, пересказывать и вспоминать, словно любимую весеннюю картинку.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200" y="1443550"/>
            <a:ext cx="422100" cy="422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почувствовать весну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делают картину теплее и светлее. Читатель сразу чувствует, что зима понемногу сдаёт свои позиции.
</a:t>
            </a:r>
            <a:endParaRPr lang="en-US" sz="1444" dirty="0"/>
          </a:p>
        </p:txBody>
      </p:sp>
      <p:sp>
        <p:nvSpPr>
          <p:cNvPr id="12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и капель создают движение. Без них весна была бы тихой, а с ними она начинает шевелиться и звучать.
</a:t>
            </a:r>
            <a:endParaRPr lang="en-US" sz="1475" dirty="0"/>
          </a:p>
        </p:txBody>
      </p:sp>
      <p:sp>
        <p:nvSpPr>
          <p:cNvPr id="13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зелёные пятна подсказывают, что природа просыпается. Даже маленькая травинка в рассказе кажется важной и радостной.
</a:t>
            </a:r>
            <a:endParaRPr lang="en-US" sz="1395" dirty="0"/>
          </a:p>
        </p:txBody>
      </p:sp>
      <p:sp>
        <p:nvSpPr>
          <p:cNvPr id="14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голос оживляет пространство. Он делает весенний день не только видимым, но и слышимым, почти как живую музыку.
</a:t>
            </a:r>
            <a:endParaRPr lang="en-US" sz="1456" dirty="0"/>
          </a:p>
        </p:txBody>
      </p:sp>
      <p:sp>
        <p:nvSpPr>
          <p:cNvPr id="15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земли после снега особенно заметен весной. Он напоминает, что природа готовится к новой жизни, как будто спешит на праздник.
</a:t>
            </a:r>
            <a:endParaRPr lang="en-US" sz="14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краски в рассказе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выбирает светлые оттенки, чтобы показать чистоту и свежесть весны. Голубое небо, белый снег и золотистый свет создают ощущение тихого, но радостного пробуждения.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Нежно-зелёные краски особенно важны, потому что они говорят о новой жизни. Даже маленькое зелёное пятнышко на земле делает картину более тёплой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интересен младшим школьникам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есть знакомые детям картины: двор, снег, лужи, птицы и солнце. Поэтому читать его легко и приятно, будто смотреть в окно ранней весной.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обычные вещи так, что они становятся интересными. Ребёнок учится замечать, как много красивого скрыто в простых ежедневных наблюдениях.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развивать внимание и наблюдательность. Он учит не пробегать мимо деталей, а останавливаться и рассматривать мир чуть внимательнее.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небольшой, поэтому его удобно обсуждать на уроке. А ещё в нём есть тёплое настроение, которое очень хорошо чувствуют дети.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важно замечать малейшие изменения вокруг. Тогда даже обычный день открывается с новой, интересной стороны.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как красиво пробуждается мир после зимы. Это помогает почувствовать заботу и уважение к природе.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простому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находить счастье в свету, воде, птицах и свежем воздухе. Иногда для хорошего настроения этого вполне достаточно.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весна приходит постепенно: тает снег, появляется вода, оживает земля. Всё это создаёт ощущение нового начала и спокойной радости.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 тихая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рассказе — внимательный взгляд на простые детали. Именно они помогают увидеть, как мир становится светлее, мягче и добрее.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Чехова — время света и обновления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«Весной» напоминает, что красота часто скрыта в самых простых вещах. Чехов показывает пробуждение природы так точно, что после чтения становится теплее и радостнее.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2026-05-24T04:30:12Z</dcterms:created>
  <dcterms:modified xsi:type="dcterms:W3CDTF">2026-05-24T04:30:12Z</dcterms:modified>
</cp:coreProperties>
</file>