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ты нездоров: кто отвечает?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 здоровье, выборе и общей ответственности.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на уроке английского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здоровья помогает говорить о реальной жизни подростков, учить полезную лексику и обсуждать привычки, симптомы и советы. Она развивает speaking, reading, vocabulary and discussion skills через диалоги и мини-эссе.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267" y="1935525"/>
            <a:ext cx="16762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2009" y="1935525"/>
            <a:ext cx="16762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360" y="3431179"/>
            <a:ext cx="234675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6818" y="3431179"/>
            <a:ext cx="234675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 по теме Health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healthy, unhealthy, illness, disease и symptom помогают описать самочувствие точно. Они нужны, чтобы рассказать, что человек чувствует, и понять, когда требуется помощь или отдых.
</a:t>
            </a:r>
            <a:endParaRPr lang="en-US" sz="701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3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fever, cough, headache, tiredness и stress часто встречаются в школьных текстах и диалогах. С их помощью легко объяснить, почему ученик чувствует слабость или пропускает занятия.
</a:t>
            </a:r>
            <a:endParaRPr lang="en-US" sz="663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stay fit, to take care of oneself и to recover описывают заботу о себе. Они хорошо сочетаются с everyday routines и помогают говорить о здоровом образе жизни.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за помощью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get sick, to feel better и to visit a doctor нужны, когда речь идёт о болезни и лечении. Они помогают говорить о симптомах, визите к врачу и восстановлении.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режим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a balanced diet, regular exercise, enough sleep и clean water показывают, что влияет на здоровье каждый день. Эти слова удобно использовать в советах и кратких рекомендациях.
</a:t>
            </a:r>
            <a:endParaRPr lang="en-US" sz="7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ответственность: что может контролировать подросток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сна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следить за временем отхода ко сну и продолжительностью отдыха. Достаточный сон помогает лучше концентрироваться на уроках, сохранять энергию и реже чувствовать раздражение.
</a:t>
            </a:r>
            <a:endParaRPr lang="en-US" sz="812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рук, чистая одежда и уход за собой уменьшают риск инфекций. Простые фразы I must wash my hands и I should stay clean подходят для описания полезных привычек.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воды, полезного перекуса и нормального завтрака зависит от самого ученика. Такие решения влияют на самочувствие в течение дня, а также на внимание и работоспособность.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прогулки и физическая нагрузка помогают телу оставаться в тонусе. Даже небольшая активность улучшает настроение, поддерживает здоровье и снижает усталость после долгого сидения.
</a:t>
            </a:r>
            <a:endParaRPr lang="en-US" sz="808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соблюдать правила безопасности дома, на улице и в школе. Это помогает избежать травм, лишних проблем со здоровьем и длительного восстановления после несчастных случаев.
</a:t>
            </a:r>
            <a:endParaRPr lang="en-US" sz="8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семья влияет на здоровье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еда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решает, какая еда чаще появляется дома, и это влияет на привычки ребёнка. Полезный завтрак, регулярные приёмы пищи и разумный выбор продуктов поддерживают здоровье каждый день.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 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задают распорядок дня, помогают вовремя ложиться спать и следят за общими правилами. Такие семейные habits shape health, потому что они становятся привычной нормой для ребёнка.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во время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болеет, семья помогает отдыхать, пить воду и соблюдать советы врача. Фраза my parents help me хорошо передаёт заботу и участие близких.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Визиты к врачу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взрослые часто решают, когда нужен doctor visit, лекарства или прививка. Их отношение к медицине показывает ребёнку, что помощь специалиста — это нормальная и важная часть заботы о здоровье.
</a:t>
            </a:r>
            <a:endParaRPr lang="en-US" sz="8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вредные привычки приводят к плохому самочувствию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повседневные привычки постепенно вызывают ухудшение здоровья.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789" y="2043395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693" y="2007275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4185" y="2025675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882" y="2007275"/>
            <a:ext cx="3423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6674" y="2007275"/>
            <a:ext cx="342300" cy="39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 и здоровье ученика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Освещение, мебель и воздух в classroom напрямую влияют на самочувствие. Если в помещении неудобно или душно, ученик быстрее устаёт и хуже воспринимает информацию на уроке.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Timetable и break time важны для отдыха и восстановления внимания. Когда уроки слишком длинные или перерывов мало, возрастает усталость и становится труднее сохранять концентрацию.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Lunch menu влияет на то, что дети едят в течение дня. Если питание регулярное и достаточно полезное, школьнику проще сохранять силы, настроение и работоспособность до конца уроков.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Физкультура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sports lessons помогают не сидеть весь день без движения. Физическая активность поддерживает тело, улучшает настроение и снижает напряжение после умственной работы.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nurse, учителя и staff могут заметить fatigue, stress или illness раньше самого ученика. Это позволяет вовремя обратиться за помощью и не доводить состояние до ухудшения.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13–14 лет особенно заметны сон и питание: они меняются ежедневно и быстро отражаются на самочувствии.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здоровье подростка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Стресс, активность и режим дня тоже важны, а наследственность влияет, но не определяет всё.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здоровья подростков; дата не указана.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 медицинская помощь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врач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помогает понять причину болезни, поставить diagnosis и выбрать treatment. Это особенно важно, когда симптомы не проходят, усиливаются или мешают учиться и отдыхать.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удобно использовать слова appointment, prescription, check-up и vaccination. Они помогают говорить о визите к врачу, обследовании и профилактике без сложных объяснений.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обращаться за помощью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держится температура, появляется сильная слабость или несколько дней сохраняются симптомы, нельзя ждать слишком долго. В такой ситуации нужна поддержка взрослого и консультация специалиста.
</a:t>
            </a:r>
            <a:endParaRPr lang="en-US" sz="1171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 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 советы врача работают лучше, когда человек отдыхает, пьёт воду и соблюдает режим. Тогда recovery идёт быстрее, а риск осложнений становится ниже.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здоровье подростка зависит от разных людей и условий. Ответственность распределяется между самим человеком, семьёй, школой, врачами и государством.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 что отвечает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здоровье не зависит только от одного человека — ответственность всегда общая.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 английского языка о здоровье и ответственности.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могут повышать риск, но образ жизни и наблюдение у врача часто меняют картину. Это важно помнить, когда речь идёт о привычках и ответственности.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наследственности и здоровья
</a:t>
            </a:r>
            <a:endParaRPr lang="en-US" sz="675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особенность не определяет здоровье полностью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Friends, Media and Everyday Choices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выбор делает компания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друзья предлагают сладкий напиток и чипсы, потому что так «удобнее и веселее». Один подросток соглашается, другой выбирает воду и перекус дома, и именно эта маленькая разница меняет вечер и самочувствие на следующий день.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Реклама, которую трудно не 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постоянно появляются яркие ролики про fast food и новые напитки. Подросток видит их каждый день, начинает считать это нормой и реже думает о сне, завтраке и спокойном режиме.
</a:t>
            </a:r>
            <a:endParaRPr lang="en-US" sz="927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Лента, которая задаёт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социальных сетях один школьник смотрит советы о спорте и сне, а другой — короткие видео до поздней ночи. Оба делают выбор сами, но онлайн-среда заметно подталкивает их к разным привычкам.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на уроках усиливаются не одной привычкой, а их сочетанием: поздний сон, спешка утром и отсутствие воды в течение дня.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Reasons for Feeling Unwell at School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и стресс выглядят самыми заметными причинами, но остальные факторы тоже складываются и ухудшают концентрацию.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здоровья школьников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Every Illness Is a Person’s Fault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возникают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Простуда, грипп и другие инфекции могут передаваться от человека к человеку даже тогда, когда школьник соблюдает правила. Болезнь в таком случае требует помощи, а не обвинений.
</a:t>
            </a:r>
            <a:endParaRPr lang="en-US" sz="92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случаются неожиданно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на лестнице, удар на физкультуре или ушиб во дворе могут произойти быстро и без личной вины. Важнее вовремя обратиться за помощью и обеспечить безопасность.
</a:t>
            </a:r>
            <a:endParaRPr lang="en-US" sz="98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особенности существуют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трудности со здоровьем связаны с особенностями, с которыми человек уже родился. Он не выбирает их сам, поэтому поддержка и наблюдение важнее, чем поиск виноватого.
</a:t>
            </a:r>
            <a:endParaRPr lang="en-US" sz="918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тоже влияет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воздух, шум, плохое освещение и другие условия могут ухудшать самочувствие независимо от поведения ребёнка. В такой ситуации нужен не blame, а practical support.
</a:t>
            </a:r>
            <a:endParaRPr lang="en-US" sz="92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Do When You Feel Sick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 типичном школьном алгоритме первой реакции на симптомы.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простые привычки дают заметный результат в повседневной школьной жизни.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Habits and Their Effects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ежедневные действия влияют на самочувствие сильнее, чем кажется. Чем регулярнее привычка, тем заметнее её польза.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здоровых привычек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возрастом ребёнок всё больше сам решает, когда спать, что есть и как проводить свободное время. При этом поддержка дома и в школе остаётся важной.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Influences Health at Different Ages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родителей снижается, а личные решения растут. Однако здоровье по-прежнему зависит от окружения, условий жизни и медицинской помощи.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возрастных изменений влияния на здоровье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Works Better Than Blame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плохо себя чувствует, ему важно спокойно рассказать о симптомах. Внимательное слушание помогает понять ситуацию и снижает тревогу ещё до любых советов.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поддержки показывают, что человек не остался один. Kind words help reduce tension, поэтому восстановление идёт легче и без лишнего стресса.
</a:t>
            </a:r>
            <a:endParaRPr lang="en-US" sz="1299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Обвинение мешает восстановлению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человека стыдят за болезнь, он чаще переживает и хуже спит. Stress can make things worse, поэтому respectful communication особенно важна в школе.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помощь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нужна вода, отдых, помощь с заданиями или визит к врачу. Небольшие действия дают больше пользы, чем упрёки, и помогают быстрее вернуться к обычному ритму.
</a:t>
            </a:r>
            <a:endParaRPr lang="en-US" sz="11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Main Idea: Health Depends on Many People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каждый день выбирает сон, еду, движение, гигиену и честно сообщает о плохом самочувствии. Эти решения помогают, но они работают лучше вместе с поддержкой взрослых.
</a:t>
            </a:r>
            <a:endParaRPr lang="en-US" sz="873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школа, друзья и врачи создают условия, в которых легче сохранять здоровье. Одни помогают режимом и советом, другие — безопасной средой и лечением.
</a:t>
            </a:r>
            <a:endParaRPr lang="en-US" sz="920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is a shared responsibility: one person is not responsible for everything, but everyone can do something. Такой взгляд учит cooperation, responsibility and choice.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Responsibility for Health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is built every day through habits, family care, school conditions, medical help, and a safe environment. The earlier problems are noticed, the easier it is to protect energy, learning, and well-being.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2026-05-31T07:19:31Z</dcterms:created>
  <dcterms:modified xsi:type="dcterms:W3CDTF">2026-05-31T07:19:31Z</dcterms:modified>
</cp:coreProperties>
</file>