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паразитов, вредителей и методы их эффективного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опасные «нахлебники» и борьба с ними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вредители сопровождают человека с древних времён. Их контроль помогает сохранить здоровье, урожай и предотвращает болезни. История знает примеры серьёзных вспышек, вызванных этими организмами.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биологические угрозы и паразиты
</a:t>
            </a:r>
            <a:endParaRPr lang="en-US" sz="284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06" y="31655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опасные «нахлебники»?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мелкие вредители, такие как тля и клопы, которые питаются соками растений и могут заражать их вирусами.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паукообразные, питающиеся кровью животных и человека, переносят серьёзные инфекции.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грибы, вызывающие заболевания у человека и животных, быстро приспосабливаются к среде.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черви, живущие внутри тела, вызывают хронические заболевания и ослабление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Комары-переносчики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Кровососущие насекомые, распространяющие малярию, лихорадку и другие опасные вирусы.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опасных «нахлебников»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вредители: бактерии и вирусы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вызывают многие заразные болезни и быстро размножаются. Они широко распространены и могут поражать человека, животных и растения.
</a:t>
            </a:r>
            <a:endParaRPr lang="en-US" sz="860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паразиты: насекомые и гельминты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клещи, комары и глисты, которые питаются на хозяевах, причиняя вред и опасность, распространяя инфекции.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паразиты: плесень и возбудители микозов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продукты и поражают ткани человека и животных. Они могут выделять токсины и вызывать воспаления.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вредителей по миру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«нахлебники» обитают во всех климатических зонах, вызывая болезни и снижая качество жизни в различных экосистемах.
</a:t>
            </a:r>
            <a:endParaRPr lang="en-US" sz="8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переносят малярию — тяжёлое инфекционное заболевание, угрожающее жизни миллионов людей в тропиках.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Гельминты, попадая в организм, вызывают расстройства пищеварения, снижают иммунитет и задерживают физическое развитие у детей.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поражают кожу и внутренние органы, вызывая зуд, воспаления и хронические болезни дыхательных путей.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вызывают аллергические реакции и хроническую усталость, ухудшая общее состояние здоровья и снижая работоспособность.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организм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«нахлебники» в домашних условиях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клещи в жилых комнатах
</a:t>
            </a:r>
            <a:pPr algn="l" indent="0" marL="0">
              <a:lnSpc>
                <a:spcPct val="130039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микроскопические организмы обитают в пыли и на тканях, вызывая аллергию и приступы астмы у чувствительных людей.
</a:t>
            </a:r>
            <a:endParaRPr lang="en-US" sz="127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и мухи как разносчики бактерий
</a:t>
            </a:r>
            <a:pPr algn="l" indent="0" marL="0">
              <a:lnSpc>
                <a:spcPct val="130039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загрязняют продукты и поверхности, способствуя распространению инфекции и провоцируя кожные заболевания.
</a:t>
            </a:r>
            <a:endParaRPr lang="en-US" sz="114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мыши и их опасность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портят продукты, остатки их жизнедеятельности провоцируют аллергии, а также могут переносить опасные болезни.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питается соками листьев и стеблей, снижая силу и урожайность культур в огородах и садах.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условиях тля быстро размножается, образуя крупные колонии, которые трудно истребить без помощи.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вредитель переносит вирусы, вызывающие болезни растений и усугубляющие ущерб сельскохозяйственным культурам.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— вредитель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Глистные инвазии чаще всего у детей возникают из-за несоблюдения гигиены и контакта с заражённой почвой.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 — скрытая угроза для детей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боли в животе, слабость и нарушения сна, что влияет на общее развитие ребёнка.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паразиты — аскариды, острицы и власоглавы — легко передаются в детских коллективах без профилактики.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заражения — грязные руки и немытые овощи, что увеличивает риск у младших детей.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у младших детей, что требует усиленной профилактики в семьях и школах.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центр паразитологии,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заражений паразитами в разных возрастных группах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Комары: переносчики опасных инфекций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— угроза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Anopheles переносят малярию, вызывающую высокую смертность. Возбудитель развивается в организме комара и передаётся через укусы человеку.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Лихорадка денге и вирус Зика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вирусные заболевания распространяются москитами рода Aedes. Они вызывают серьёзные осложнения, особенно опасны для беременных женщин и детей.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активно обитают в лесах и парках, особенно в весенне-летний период, где они ищут хозяев для питания кровью, включая людей и домашних животных.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Лайма проявляется характерным кольцевидным пятном на коже, повышенной температурой и болями в суставах, требуя срочного медицинского вмешательства для предотвращения осложнений.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своевременного лечения инфекция может распространиться на сердце и центральную нервную систему, приводя к серьёзным и длительным проблемам со здоровьем.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опасность болезней Лайма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грибы-паразиты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свойства Aspergillus и Penicillium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родов Aspergillus и Penicillium выделяют микотоксины, вызывающие аллергию и повреждение дыхательных путей. Вдыхание спор усиливает риск хронических заболеваний лёгких.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в быту и её последствия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появляется на продуктах питания и стенах домов, разлагая материалы и вызывая неприятные запахи. Контакт с ней способен провоцировать кожные и респираторные воспаления.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грибковых спор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видны многочисленные споры грибов – мельчайшие структуры, способные легко переноситься по воздуху и распространяться, заражая новые поверхности и объекты.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10382"/>
            <a:ext cx="3962400" cy="1870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способы борьбы, их преимущества и недостатки, а также рекомендации по выбору в зависимости от 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вида вредителя и условий применения; часто эффективна комбинация подходов.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паразитологии РАН,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борьбы с паразитами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и заражения паразита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 и пути распространения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антимоскитных сеток и уничтожение мест размножения насекомых значительно сокращает контакт с переносчиками заболеваний.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овощей и фруктов перед употреблением уменьшает опасность попадания яиц гельминтов и бактерий.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тщательное мытьё рук с мылом снижает риск попадания паразитов и болезнетворных микроорганизмов в организм.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личной посуды и правильная термическая обработка пищи предотвращают передачу инфекции через продукты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и паразитарных заболеваний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борьба с вредителями
</a:t>
            </a:r>
            <a:endParaRPr lang="en-US" sz="210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препараты в защите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и грибков-хищников позволяет экологично контролировать численность вредителей, снижая необходимость химических средств и сохраняя полезные организмы.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механические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и механический сбор насекомых уменьшают развитие вредителей, поддерживая плодородие почвы и минимизируя химическую нагрузку на окружающую среду.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и приманки как инструмент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специальных ловушек помогает выявить и уменьшить популяцию вредителей, например, божьи коровки эффективно уничтожают тлю в теплицах.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значительном повышении сельскохозяйственной эффективности благодаря экологичным технологиям.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биопрепаратов улучшает урожай и уменьшает зависимость от химикатов, что позитивно сказывается на окружающей среде и бюджете хозяйств.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аграрные исследования, Центральный федеральный округ, 2022–2023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внедрения биологических методов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растения обладают встроенной устойчивостью к определённым вредителям, что снижает необходимость в химических обработках и сохраняет биоразнообразие.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ГМО-кукуруза, устойчивость которой позволяет получать стабильные высокие урожаи даже в условиях вредительского давления.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сообщество продолжает дискуссии о безопасности ГМО, оценивая возможные риски для здоровья и экологии, обеспечивая прозрачность исследований.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разработки: генно-модифицированные культуры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27578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6172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83565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просвещения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уроки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специальных занятий повышает осведомлённость детей о способах предотвращения заражения паразитами и формирует здоровые привычки.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 через СМИ и общественные мероприятия стимулирует ответственное отношение к личной гигиене и санитарии.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родителей, учителей и школьников создают устойчивую систему профилактики паразитарных заболеваний и напоминают о важности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здоровья общества необходим комплекс мер: профилактика, современные технологии, просвещение и сотрудничество специалистов разных областей являются ключевыми элементами эффективной борьбы.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комплексный подход к борьбе с опасными «нахлебниками»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2026-05-08T02:24:39Z</dcterms:created>
  <dcterms:modified xsi:type="dcterms:W3CDTF">2026-05-08T02:24:39Z</dcterms:modified>
</cp:coreProperties>
</file>