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героя рождается между чувством, долгом и историческим насилием.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— человек на грани выбора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Григория особенно значим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 героя на фоне войны и распада старого казачьего мира. В такой эпохе привычные нормы перестают работать, а любой выбор становится испытанием совести, памяти и личной ответственности.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505360"/>
            <a:ext cx="520200" cy="416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Григорий Мелехов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вырос в станице Татарской, где труд, служба и семейный уклад определяли повседневную жизнь и представления о чести.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решительность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герое заметны физическая мощь, смелость и готовность действовать. Эти качества делают его заметной фигурой среди окружающих.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чувствительность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прямотой он обладает глубокой эмоциональной отзывчивостью. Он не остается равнодушным к чужой боли и собственным ошибкам.
</a:t>
            </a:r>
            <a:endParaRPr lang="en-US" sz="1264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нравственный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Григория определяются не только традицией, но и личным чувством правды, которое нередко вступает в конфликт с ожиданиями среды.
</a:t>
            </a:r>
            <a:endParaRPr lang="en-US" sz="12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мощь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подчеркивает статность, физическую силу и выразительную мужскую красоту Григория. В его облике ощущается энергия человека, созданного для действия и труда.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Григория: внешняя сила и внутренняя неустойчивость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внутреннего разлада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внешней цельностью скрываются молчаливость, резкие вспышки, упрямство и ранимость. На фоне степи он выглядит одновременно свободным и обреченным.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источник нравственного разлома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Аксиньей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 сразу выводит Григория за пределы привычного уклада и ставит его перед выбором между страстью и нормой.
</a:t>
            </a:r>
            <a:endParaRPr lang="en-US" sz="129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Натальей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решение не снимает напряжения: внешне герой следует традиции, но внутренне не находит покоя.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Возвращения и расставания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удержать обе линии жизни только усиливают вину, потому что любовь и обязанность постоянно сталкиваются.
</a:t>
            </a:r>
            <a:endParaRPr lang="en-US" sz="1212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трагедия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чувств становится частью общего распада мира, где счастье не удерживается, а близость сопровождается болью и потерями.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начала, которые разрывают героя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сил меняется от эпизода к эпизоду, но ни одна сторона не исчезает полностью.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не выбирает окончательно ни чувство, ни долг: его образ держится на постоянном внутреннем напряжении.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роману М. А. Шолохова «Тихий Дон»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духовных поворотов Григория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 внутреннего пути героя по роману М. А. Шолохова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открывает Григорию опыт, в котором смерть и жестокость перестают быть отвлеченными словами. Он сталкивается с реальностью, где любая победа оплачена человеческими потерями.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разрушение прежних ориентиров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рушится простая схема мира, где можно было ясно отделить добро от зла. Вместо уверенности появляется тяжелое сомнение в привычных понятиях долга и чести.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доблесть теряет для него прежнюю бесспорность. Герой видит, что страдание одинаково разрушает людей по обе стороны линии фронта, независимо от знамени и формы.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война заставляет Григория по-новому смотреть на собственную жизнь. Он начинает чувствовать, что историческая реальность сильнее традиционных представлений о правильном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Гражданской войны Григорий не находит опоры ни в одной из сторон. Каждая сила требует подчинения, но ни одна не дает ему внутренней правды.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как испытание совести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красные, и белые связаны для него с жестокостью, местью и человеческими потерями. Поэтому его выбор становится не столько политическим, сколько нравственным.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Метания героя показывают распад общего мира, где больше нет единого центра и устойчивого авторитета. В таких условиях совесть оказывается важнее лозунгов, но и она не приносит покоя.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начала в характере Григория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казачьего долга и человеческой совести помогает увидеть внутренний конфликт героя.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две стороны личности не уничтожают друг друга. Именно их столкновение делает образ Григория трагическим.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Шолохова «Тихий Дон»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две женщины, между которыми проходит его нравственный выбор.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два женских образа делают внутренний разлом Григория особенно ясным: любовь не снимает вины, а лишь обостряет 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М. А. Шолохова «Тихий Дон»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Аксиньи и стихия свободного чувства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Чувство, которое не признает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Аксинья в романе существует как сила, выходящая за пределы бытового порядка. Ее любовь к Григорию не укладывается в правила станицы и потому звучит особенно остро: в ней есть и смелость, и риск, и неизбежная уязвимость.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Свобода, оплаченная одиночеством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Аксиньи связан с внутренней независимостью, за которую приходится платить высоким одиночеством. Она не прячется за привычные нормы, но именно поэтому оказывается беззащитной перед осуждением людей, семейной драмой и жестокостью времени.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как пространство трагической любви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степь рядом с Аксиньей воспринимается как открытое, широкое и сильное пространство, созвучное ее характеру. Однако эта широта не спасает героев: на фоне исторического хаоса свободное чувство становится прекрасным и обреченным одновременно.
</a:t>
            </a:r>
            <a:endParaRPr lang="en-US" sz="9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героя в ключевых эпизодах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отражает не точный расчет, а литературную динамику: чем сильнее давление войны и утрат, тем ниже внутренний тонус героя.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связаны с надеждой и чувством близости, спады — с насилием, потерями и нравственным истощением.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эпизодов романа М. А. Шолохова «Тихий Дон»
</a:t>
            </a:r>
            <a:endParaRPr lang="en-US" sz="7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50452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 как потерянная опора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нравственный центр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Григория дом остается местом, где жизнь должна быть понятной, честной и укорененной. Но исторические потрясения делают эту опору все менее устойчивой.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которая распадается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мир героя разрушается не одним событием, а целой цепью утрат и разрывов. Вместо цельности приходят вина, тревога и ощущение невозможности все восстановить.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боль становится исторической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Натальи и другие потери переживаются Григорием не только как частная драма. Через них в романе раскрывается крушение прежнего казачьего уклада.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по утраченному укладу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 связаны для героя с памятью о нормальной, мирной жизни. Чем сильнее разлом эпохи, тем острее звучит его желание вернуться к простому человеческому порядку.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тянется к правде не как к политической формуле, а как к живому чувству справедливости. Он остро реагирует на ложь, унижение и бессмысленную жестокость, потому что видит в них страдание реальных людей.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и народная правда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близость к народу проявляется в неприятии холодного расчета и в сочувствии к тем, кто страдает по обе стороны войны. Для него важнее человеческая жизнь, чем абстрактная победа идеи.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герой не становится сторонником одной окончательной истины. Он слишком хорошо видит цену насилия и потому остается в трудной, но честной позиции сомнения и нравственного поиска.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гармонию героя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силы по-разному воздействуют на внутренний мир Григория и усиливают его трагедию.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героя разрушается не одной причиной, а одновременным давлением войны, личных чувств и исторического раскола.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М. А. Шолохова «Тихий Дон»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надежды к духовной усталости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внутреннего движения Григория по ключевым этапам романа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героя в том, что он стремится к целостности, а мир постоянно раскалывает его выбор. История оказывается сильнее личной воли, и потому путь к гармонии так и не открывается.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трагедии: человек сильнее обстоятельств и слабее истории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создает не плакатный образ, а живого человека, который хочет жить по совести. Григорий не оправдывает насилие, но и не находит силы остановить историческую бурю вокруг себя.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ценность героя не исчезает: даже в поражении он сохраняет способность чувствовать, страдать и искать правду. В этом и заключается гуманистический смысл романа.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судьбе Григория легко узнать конфликт долга и чувства, который знаком многим подросткам и взрослым. Роман показывает, как трудно остаться верным себе под давлением семьи, общества и обстоятельств.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Григория остается современным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история напоминает, что насилие никогда не бывает абстрактным: оно ломает характер, разрушает близких и оставляет долгую нравственную рану. Поэтому роман помогает говорить о цене любого конфликта.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важен и как образ человека, который не прячется за готовые ответы. Он выбирает сам, ошибается, сомневается и несет ответственность за свой путь.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внутренняя сложность делает героя близким современному читателю. В нем виден не памятник эпохе, а живой человек, который ищет правду в мире без опоры.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как трагический герой эпохи перелома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остается символом человека, которого история ставит перед непосильным выбором. Его судьба убеждает: нравственная ценность личности сохраняется даже тогда, когда гармония оказывается недостижимой.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2026-05-20T04:31:42Z</dcterms:created>
  <dcterms:modified xsi:type="dcterms:W3CDTF">2026-05-20T04:31:42Z</dcterms:modified>
</cp:coreProperties>
</file>